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87" r:id="rId3"/>
    <p:sldId id="289" r:id="rId4"/>
    <p:sldId id="288" r:id="rId5"/>
  </p:sldIdLst>
  <p:sldSz cx="20104100" cy="11303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64AD"/>
    <a:srgbClr val="0055A1"/>
    <a:srgbClr val="FFD505"/>
    <a:srgbClr val="D6A300"/>
    <a:srgbClr val="D9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E36B-1F06-4970-8CBD-FE1AE0ECAF6F}" v="3" dt="2025-08-25T13:19:05.26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vetlý štý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/>
    <p:restoredTop sz="94658"/>
  </p:normalViewPr>
  <p:slideViewPr>
    <p:cSldViewPr snapToGrid="0">
      <p:cViewPr varScale="1">
        <p:scale>
          <a:sx n="59" d="100"/>
          <a:sy n="59" d="100"/>
        </p:scale>
        <p:origin x="113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ážová Barbora" userId="ee077b3d-675d-4919-8379-59a15074263d" providerId="ADAL" clId="{67DBE36B-1F06-4970-8CBD-FE1AE0ECAF6F}"/>
    <pc:docChg chg="custSel addSld delSld modSld sldOrd">
      <pc:chgData name="Balážová Barbora" userId="ee077b3d-675d-4919-8379-59a15074263d" providerId="ADAL" clId="{67DBE36B-1F06-4970-8CBD-FE1AE0ECAF6F}" dt="2025-09-02T15:08:24.966" v="297" actId="2696"/>
      <pc:docMkLst>
        <pc:docMk/>
      </pc:docMkLst>
      <pc:sldChg chg="delSp modSp mod">
        <pc:chgData name="Balážová Barbora" userId="ee077b3d-675d-4919-8379-59a15074263d" providerId="ADAL" clId="{67DBE36B-1F06-4970-8CBD-FE1AE0ECAF6F}" dt="2025-08-25T13:13:45.851" v="95"/>
        <pc:sldMkLst>
          <pc:docMk/>
          <pc:sldMk cId="0" sldId="256"/>
        </pc:sldMkLst>
        <pc:spChg chg="mod">
          <ac:chgData name="Balážová Barbora" userId="ee077b3d-675d-4919-8379-59a15074263d" providerId="ADAL" clId="{67DBE36B-1F06-4970-8CBD-FE1AE0ECAF6F}" dt="2025-08-25T13:13:39.164" v="92" actId="20577"/>
          <ac:spMkLst>
            <pc:docMk/>
            <pc:sldMk cId="0" sldId="256"/>
            <ac:spMk id="249" creationId="{00000000-0000-0000-0000-000000000000}"/>
          </ac:spMkLst>
        </pc:spChg>
      </pc:sldChg>
      <pc:sldChg chg="del">
        <pc:chgData name="Balážová Barbora" userId="ee077b3d-675d-4919-8379-59a15074263d" providerId="ADAL" clId="{67DBE36B-1F06-4970-8CBD-FE1AE0ECAF6F}" dt="2025-09-02T15:08:24.966" v="297" actId="2696"/>
        <pc:sldMkLst>
          <pc:docMk/>
          <pc:sldMk cId="0" sldId="257"/>
        </pc:sldMkLst>
      </pc:sldChg>
      <pc:sldChg chg="del">
        <pc:chgData name="Balážová Barbora" userId="ee077b3d-675d-4919-8379-59a15074263d" providerId="ADAL" clId="{67DBE36B-1F06-4970-8CBD-FE1AE0ECAF6F}" dt="2025-08-25T13:16:46.983" v="201" actId="47"/>
        <pc:sldMkLst>
          <pc:docMk/>
          <pc:sldMk cId="0" sldId="258"/>
        </pc:sldMkLst>
      </pc:sldChg>
      <pc:sldChg chg="addSp modSp del mod ord">
        <pc:chgData name="Balážová Barbora" userId="ee077b3d-675d-4919-8379-59a15074263d" providerId="ADAL" clId="{67DBE36B-1F06-4970-8CBD-FE1AE0ECAF6F}" dt="2025-08-25T13:19:11.696" v="243" actId="2696"/>
        <pc:sldMkLst>
          <pc:docMk/>
          <pc:sldMk cId="3069295776" sldId="286"/>
        </pc:sldMkLst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1779430513" sldId="287"/>
        </pc:sldMkLst>
      </pc:sldChg>
      <pc:sldChg chg="delSp modSp add mod">
        <pc:chgData name="Balážová Barbora" userId="ee077b3d-675d-4919-8379-59a15074263d" providerId="ADAL" clId="{67DBE36B-1F06-4970-8CBD-FE1AE0ECAF6F}" dt="2025-08-25T13:19:05.267" v="242" actId="478"/>
        <pc:sldMkLst>
          <pc:docMk/>
          <pc:sldMk cId="2769280292" sldId="287"/>
        </pc:sldMkLst>
        <pc:spChg chg="mod">
          <ac:chgData name="Balážová Barbora" userId="ee077b3d-675d-4919-8379-59a15074263d" providerId="ADAL" clId="{67DBE36B-1F06-4970-8CBD-FE1AE0ECAF6F}" dt="2025-08-25T13:19:02.479" v="241" actId="20577"/>
          <ac:spMkLst>
            <pc:docMk/>
            <pc:sldMk cId="2769280292" sldId="287"/>
            <ac:spMk id="275" creationId="{75995880-DF9B-D66D-C758-3045256258B2}"/>
          </ac:spMkLst>
        </pc:spChg>
        <pc:graphicFrameChg chg="mod">
          <ac:chgData name="Balážová Barbora" userId="ee077b3d-675d-4919-8379-59a15074263d" providerId="ADAL" clId="{67DBE36B-1F06-4970-8CBD-FE1AE0ECAF6F}" dt="2025-08-25T13:19:05.267" v="242" actId="478"/>
          <ac:graphicFrameMkLst>
            <pc:docMk/>
            <pc:sldMk cId="2769280292" sldId="287"/>
            <ac:graphicFrameMk id="3" creationId="{9044AE1B-E979-9996-C2BF-2957C4D3C507}"/>
          </ac:graphicFrameMkLst>
        </pc:graphicFrameChg>
      </pc:sldChg>
      <pc:sldChg chg="delSp modSp add mod">
        <pc:chgData name="Balážová Barbora" userId="ee077b3d-675d-4919-8379-59a15074263d" providerId="ADAL" clId="{67DBE36B-1F06-4970-8CBD-FE1AE0ECAF6F}" dt="2025-08-25T13:23:32.900" v="296" actId="113"/>
        <pc:sldMkLst>
          <pc:docMk/>
          <pc:sldMk cId="2398655832" sldId="288"/>
        </pc:sldMkLst>
        <pc:spChg chg="mod">
          <ac:chgData name="Balážová Barbora" userId="ee077b3d-675d-4919-8379-59a15074263d" providerId="ADAL" clId="{67DBE36B-1F06-4970-8CBD-FE1AE0ECAF6F}" dt="2025-08-25T13:23:32.900" v="296" actId="113"/>
          <ac:spMkLst>
            <pc:docMk/>
            <pc:sldMk cId="2398655832" sldId="288"/>
            <ac:spMk id="2" creationId="{F63155AE-9C1B-E341-E1B8-A9E9ADB72F60}"/>
          </ac:spMkLst>
        </pc:spChg>
        <pc:spChg chg="mod">
          <ac:chgData name="Balážová Barbora" userId="ee077b3d-675d-4919-8379-59a15074263d" providerId="ADAL" clId="{67DBE36B-1F06-4970-8CBD-FE1AE0ECAF6F}" dt="2025-08-25T13:19:49.519" v="278" actId="20577"/>
          <ac:spMkLst>
            <pc:docMk/>
            <pc:sldMk cId="2398655832" sldId="288"/>
            <ac:spMk id="275" creationId="{4C0A042C-4EA8-DE27-045B-0403A55E9D21}"/>
          </ac:spMkLst>
        </pc:spChg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4206727543" sldId="288"/>
        </pc:sldMkLst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2666998480" sldId="289"/>
        </pc:sldMkLst>
      </pc:sldChg>
      <pc:sldChg chg="add">
        <pc:chgData name="Balážová Barbora" userId="ee077b3d-675d-4919-8379-59a15074263d" providerId="ADAL" clId="{67DBE36B-1F06-4970-8CBD-FE1AE0ECAF6F}" dt="2025-08-25T13:18:49.474" v="213" actId="2890"/>
        <pc:sldMkLst>
          <pc:docMk/>
          <pc:sldMk cId="4049634301" sldId="289"/>
        </pc:sldMkLst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2883138248" sldId="292"/>
        </pc:sldMkLst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3855584627" sldId="293"/>
        </pc:sldMkLst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669864662" sldId="294"/>
        </pc:sldMkLst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2006370076" sldId="295"/>
        </pc:sldMkLst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2598772160" sldId="296"/>
        </pc:sldMkLst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727670544" sldId="297"/>
        </pc:sldMkLst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143564642" sldId="298"/>
        </pc:sldMkLst>
      </pc:sldChg>
      <pc:sldChg chg="del">
        <pc:chgData name="Balážová Barbora" userId="ee077b3d-675d-4919-8379-59a15074263d" providerId="ADAL" clId="{67DBE36B-1F06-4970-8CBD-FE1AE0ECAF6F}" dt="2025-08-25T13:12:57.479" v="0" actId="47"/>
        <pc:sldMkLst>
          <pc:docMk/>
          <pc:sldMk cId="3766300122" sldId="29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D273A0-156C-45C8-BABF-51872E65EE8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C542E6-B4BA-4038-9AAE-C8949AD07B59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Škola</a:t>
          </a:r>
        </a:p>
      </dgm:t>
    </dgm:pt>
    <dgm:pt modelId="{2472745D-A5FB-41BD-98EE-139AEC4E50A3}" type="parTrans" cxnId="{82CC9E02-20CB-419E-89BA-9F487A0FD85F}">
      <dgm:prSet/>
      <dgm:spPr/>
      <dgm:t>
        <a:bodyPr/>
        <a:lstStyle/>
        <a:p>
          <a:endParaRPr lang="sk-SK"/>
        </a:p>
      </dgm:t>
    </dgm:pt>
    <dgm:pt modelId="{89517965-7114-4F26-A951-AB8B3F78256B}" type="sibTrans" cxnId="{82CC9E02-20CB-419E-89BA-9F487A0FD85F}">
      <dgm:prSet/>
      <dgm:spPr/>
      <dgm:t>
        <a:bodyPr/>
        <a:lstStyle/>
        <a:p>
          <a:endParaRPr lang="sk-SK"/>
        </a:p>
      </dgm:t>
    </dgm:pt>
    <dgm:pt modelId="{09F66E73-0676-467A-BF4C-C4F39B1F6938}">
      <dgm:prSet phldrT="[Text]"/>
      <dgm:spPr>
        <a:solidFill>
          <a:srgbClr val="005AB4"/>
        </a:solidFill>
      </dgm:spPr>
      <dgm:t>
        <a:bodyPr/>
        <a:lstStyle/>
        <a:p>
          <a:r>
            <a:rPr lang="sk-SK" dirty="0"/>
            <a:t>Zriaďovateľ</a:t>
          </a:r>
        </a:p>
      </dgm:t>
    </dgm:pt>
    <dgm:pt modelId="{5934B1BD-DB76-443F-AF3C-29D2D1ED1615}" type="parTrans" cxnId="{5ECEEE00-8061-4295-A936-9E74952E0449}">
      <dgm:prSet/>
      <dgm:spPr/>
      <dgm:t>
        <a:bodyPr/>
        <a:lstStyle/>
        <a:p>
          <a:endParaRPr lang="sk-SK"/>
        </a:p>
      </dgm:t>
    </dgm:pt>
    <dgm:pt modelId="{0D98D6FA-6E6D-4BA6-BC68-17B973B1934B}" type="sibTrans" cxnId="{5ECEEE00-8061-4295-A936-9E74952E0449}">
      <dgm:prSet/>
      <dgm:spPr/>
      <dgm:t>
        <a:bodyPr/>
        <a:lstStyle/>
        <a:p>
          <a:endParaRPr lang="sk-SK"/>
        </a:p>
      </dgm:t>
    </dgm:pt>
    <dgm:pt modelId="{0904072F-42DA-4B90-9C01-17A6818AC13B}">
      <dgm:prSet phldrT="[Text]"/>
      <dgm:spPr>
        <a:solidFill>
          <a:srgbClr val="0D86FF"/>
        </a:solidFill>
      </dgm:spPr>
      <dgm:t>
        <a:bodyPr/>
        <a:lstStyle/>
        <a:p>
          <a:r>
            <a:rPr lang="sk-SK" dirty="0"/>
            <a:t>RÚŠS</a:t>
          </a:r>
        </a:p>
      </dgm:t>
    </dgm:pt>
    <dgm:pt modelId="{8D06EEF7-6F55-404A-9C48-17EADE88501B}" type="parTrans" cxnId="{16B40E2C-2E79-4028-A351-B1D8B5B04683}">
      <dgm:prSet/>
      <dgm:spPr/>
      <dgm:t>
        <a:bodyPr/>
        <a:lstStyle/>
        <a:p>
          <a:endParaRPr lang="sk-SK"/>
        </a:p>
      </dgm:t>
    </dgm:pt>
    <dgm:pt modelId="{D0DCEA9D-9C3E-451F-9CA7-F7C91A45AF13}" type="sibTrans" cxnId="{16B40E2C-2E79-4028-A351-B1D8B5B04683}">
      <dgm:prSet/>
      <dgm:spPr/>
      <dgm:t>
        <a:bodyPr/>
        <a:lstStyle/>
        <a:p>
          <a:endParaRPr lang="sk-SK"/>
        </a:p>
      </dgm:t>
    </dgm:pt>
    <dgm:pt modelId="{04B86449-0059-4D06-852D-A2BDC8C54E50}" type="pres">
      <dgm:prSet presAssocID="{F8D273A0-156C-45C8-BABF-51872E65EE87}" presName="Name0" presStyleCnt="0">
        <dgm:presLayoutVars>
          <dgm:dir/>
          <dgm:animLvl val="lvl"/>
          <dgm:resizeHandles val="exact"/>
        </dgm:presLayoutVars>
      </dgm:prSet>
      <dgm:spPr/>
    </dgm:pt>
    <dgm:pt modelId="{3731EDFD-43F4-4786-8674-9EA99A7126CD}" type="pres">
      <dgm:prSet presAssocID="{B3C542E6-B4BA-4038-9AAE-C8949AD07B5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89984B1-A53A-40A2-8D9F-9110A078089D}" type="pres">
      <dgm:prSet presAssocID="{89517965-7114-4F26-A951-AB8B3F78256B}" presName="parTxOnlySpace" presStyleCnt="0"/>
      <dgm:spPr/>
    </dgm:pt>
    <dgm:pt modelId="{3FEEA67D-77AD-46E1-A9E4-DE285E5108B6}" type="pres">
      <dgm:prSet presAssocID="{09F66E73-0676-467A-BF4C-C4F39B1F693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05108E1-2D95-47F2-A50D-C5C076FCBDA4}" type="pres">
      <dgm:prSet presAssocID="{0D98D6FA-6E6D-4BA6-BC68-17B973B1934B}" presName="parTxOnlySpace" presStyleCnt="0"/>
      <dgm:spPr/>
    </dgm:pt>
    <dgm:pt modelId="{87E5233E-1BAF-45B4-A241-32598EB72167}" type="pres">
      <dgm:prSet presAssocID="{0904072F-42DA-4B90-9C01-17A6818AC13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5ECEEE00-8061-4295-A936-9E74952E0449}" srcId="{F8D273A0-156C-45C8-BABF-51872E65EE87}" destId="{09F66E73-0676-467A-BF4C-C4F39B1F6938}" srcOrd="1" destOrd="0" parTransId="{5934B1BD-DB76-443F-AF3C-29D2D1ED1615}" sibTransId="{0D98D6FA-6E6D-4BA6-BC68-17B973B1934B}"/>
    <dgm:cxn modelId="{82CC9E02-20CB-419E-89BA-9F487A0FD85F}" srcId="{F8D273A0-156C-45C8-BABF-51872E65EE87}" destId="{B3C542E6-B4BA-4038-9AAE-C8949AD07B59}" srcOrd="0" destOrd="0" parTransId="{2472745D-A5FB-41BD-98EE-139AEC4E50A3}" sibTransId="{89517965-7114-4F26-A951-AB8B3F78256B}"/>
    <dgm:cxn modelId="{2BF4660C-51E4-4823-B3D2-9EB8F4DC309A}" type="presOf" srcId="{F8D273A0-156C-45C8-BABF-51872E65EE87}" destId="{04B86449-0059-4D06-852D-A2BDC8C54E50}" srcOrd="0" destOrd="0" presId="urn:microsoft.com/office/officeart/2005/8/layout/chevron1"/>
    <dgm:cxn modelId="{91DC4F27-C646-4A15-A3F9-D79CF53859E5}" type="presOf" srcId="{09F66E73-0676-467A-BF4C-C4F39B1F6938}" destId="{3FEEA67D-77AD-46E1-A9E4-DE285E5108B6}" srcOrd="0" destOrd="0" presId="urn:microsoft.com/office/officeart/2005/8/layout/chevron1"/>
    <dgm:cxn modelId="{16B40E2C-2E79-4028-A351-B1D8B5B04683}" srcId="{F8D273A0-156C-45C8-BABF-51872E65EE87}" destId="{0904072F-42DA-4B90-9C01-17A6818AC13B}" srcOrd="2" destOrd="0" parTransId="{8D06EEF7-6F55-404A-9C48-17EADE88501B}" sibTransId="{D0DCEA9D-9C3E-451F-9CA7-F7C91A45AF13}"/>
    <dgm:cxn modelId="{62B7832E-73C9-496F-A32D-B423E9D82FDA}" type="presOf" srcId="{B3C542E6-B4BA-4038-9AAE-C8949AD07B59}" destId="{3731EDFD-43F4-4786-8674-9EA99A7126CD}" srcOrd="0" destOrd="0" presId="urn:microsoft.com/office/officeart/2005/8/layout/chevron1"/>
    <dgm:cxn modelId="{317D516F-10A3-4196-BBA4-57E109B72B68}" type="presOf" srcId="{0904072F-42DA-4B90-9C01-17A6818AC13B}" destId="{87E5233E-1BAF-45B4-A241-32598EB72167}" srcOrd="0" destOrd="0" presId="urn:microsoft.com/office/officeart/2005/8/layout/chevron1"/>
    <dgm:cxn modelId="{6CA57623-41AA-427C-8612-C47CF0E193BE}" type="presParOf" srcId="{04B86449-0059-4D06-852D-A2BDC8C54E50}" destId="{3731EDFD-43F4-4786-8674-9EA99A7126CD}" srcOrd="0" destOrd="0" presId="urn:microsoft.com/office/officeart/2005/8/layout/chevron1"/>
    <dgm:cxn modelId="{90C344A7-1A71-4BC1-9AE3-B4E8C1CB58D7}" type="presParOf" srcId="{04B86449-0059-4D06-852D-A2BDC8C54E50}" destId="{A89984B1-A53A-40A2-8D9F-9110A078089D}" srcOrd="1" destOrd="0" presId="urn:microsoft.com/office/officeart/2005/8/layout/chevron1"/>
    <dgm:cxn modelId="{E13ABD49-5AD1-4672-A84E-FBE298CA9185}" type="presParOf" srcId="{04B86449-0059-4D06-852D-A2BDC8C54E50}" destId="{3FEEA67D-77AD-46E1-A9E4-DE285E5108B6}" srcOrd="2" destOrd="0" presId="urn:microsoft.com/office/officeart/2005/8/layout/chevron1"/>
    <dgm:cxn modelId="{16DF6A9D-F502-4EA0-A663-F88E0631C0F7}" type="presParOf" srcId="{04B86449-0059-4D06-852D-A2BDC8C54E50}" destId="{505108E1-2D95-47F2-A50D-C5C076FCBDA4}" srcOrd="3" destOrd="0" presId="urn:microsoft.com/office/officeart/2005/8/layout/chevron1"/>
    <dgm:cxn modelId="{9BCC2B6F-61A2-4B00-96A8-1B8B200E7481}" type="presParOf" srcId="{04B86449-0059-4D06-852D-A2BDC8C54E50}" destId="{87E5233E-1BAF-45B4-A241-32598EB7216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D273A0-156C-45C8-BABF-51872E65EE8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C542E6-B4BA-4038-9AAE-C8949AD07B59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Škola</a:t>
          </a:r>
        </a:p>
      </dgm:t>
    </dgm:pt>
    <dgm:pt modelId="{2472745D-A5FB-41BD-98EE-139AEC4E50A3}" type="parTrans" cxnId="{82CC9E02-20CB-419E-89BA-9F487A0FD85F}">
      <dgm:prSet/>
      <dgm:spPr/>
      <dgm:t>
        <a:bodyPr/>
        <a:lstStyle/>
        <a:p>
          <a:endParaRPr lang="sk-SK"/>
        </a:p>
      </dgm:t>
    </dgm:pt>
    <dgm:pt modelId="{89517965-7114-4F26-A951-AB8B3F78256B}" type="sibTrans" cxnId="{82CC9E02-20CB-419E-89BA-9F487A0FD85F}">
      <dgm:prSet/>
      <dgm:spPr/>
      <dgm:t>
        <a:bodyPr/>
        <a:lstStyle/>
        <a:p>
          <a:endParaRPr lang="sk-SK"/>
        </a:p>
      </dgm:t>
    </dgm:pt>
    <dgm:pt modelId="{09F66E73-0676-467A-BF4C-C4F39B1F6938}">
      <dgm:prSet phldrT="[Text]"/>
      <dgm:spPr>
        <a:solidFill>
          <a:srgbClr val="005AB4"/>
        </a:solidFill>
      </dgm:spPr>
      <dgm:t>
        <a:bodyPr/>
        <a:lstStyle/>
        <a:p>
          <a:r>
            <a:rPr lang="sk-SK" dirty="0"/>
            <a:t>Zriaďovateľ</a:t>
          </a:r>
        </a:p>
      </dgm:t>
    </dgm:pt>
    <dgm:pt modelId="{5934B1BD-DB76-443F-AF3C-29D2D1ED1615}" type="parTrans" cxnId="{5ECEEE00-8061-4295-A936-9E74952E0449}">
      <dgm:prSet/>
      <dgm:spPr/>
      <dgm:t>
        <a:bodyPr/>
        <a:lstStyle/>
        <a:p>
          <a:endParaRPr lang="sk-SK"/>
        </a:p>
      </dgm:t>
    </dgm:pt>
    <dgm:pt modelId="{0D98D6FA-6E6D-4BA6-BC68-17B973B1934B}" type="sibTrans" cxnId="{5ECEEE00-8061-4295-A936-9E74952E0449}">
      <dgm:prSet/>
      <dgm:spPr/>
      <dgm:t>
        <a:bodyPr/>
        <a:lstStyle/>
        <a:p>
          <a:endParaRPr lang="sk-SK"/>
        </a:p>
      </dgm:t>
    </dgm:pt>
    <dgm:pt modelId="{35DB1E9B-0E4C-4652-AEE3-F6C649C09A08}">
      <dgm:prSet phldrT="[Text]"/>
      <dgm:spPr>
        <a:solidFill>
          <a:srgbClr val="006DDA"/>
        </a:solidFill>
      </dgm:spPr>
      <dgm:t>
        <a:bodyPr/>
        <a:lstStyle/>
        <a:p>
          <a:r>
            <a:rPr lang="sk-SK" dirty="0"/>
            <a:t>Obec</a:t>
          </a:r>
        </a:p>
      </dgm:t>
    </dgm:pt>
    <dgm:pt modelId="{9A471BCD-2885-4B46-AFD8-05D3927DA838}" type="parTrans" cxnId="{E1E840A4-9E0B-4AAE-A994-E26F76C05748}">
      <dgm:prSet/>
      <dgm:spPr/>
      <dgm:t>
        <a:bodyPr/>
        <a:lstStyle/>
        <a:p>
          <a:endParaRPr lang="sk-SK"/>
        </a:p>
      </dgm:t>
    </dgm:pt>
    <dgm:pt modelId="{EA22A141-124D-4AD6-BC00-98B82C7EA45E}" type="sibTrans" cxnId="{E1E840A4-9E0B-4AAE-A994-E26F76C05748}">
      <dgm:prSet/>
      <dgm:spPr/>
      <dgm:t>
        <a:bodyPr/>
        <a:lstStyle/>
        <a:p>
          <a:endParaRPr lang="sk-SK"/>
        </a:p>
      </dgm:t>
    </dgm:pt>
    <dgm:pt modelId="{0904072F-42DA-4B90-9C01-17A6818AC13B}">
      <dgm:prSet phldrT="[Text]"/>
      <dgm:spPr>
        <a:solidFill>
          <a:srgbClr val="0D86FF"/>
        </a:solidFill>
      </dgm:spPr>
      <dgm:t>
        <a:bodyPr/>
        <a:lstStyle/>
        <a:p>
          <a:r>
            <a:rPr lang="sk-SK" dirty="0"/>
            <a:t>RÚŠS</a:t>
          </a:r>
        </a:p>
      </dgm:t>
    </dgm:pt>
    <dgm:pt modelId="{8D06EEF7-6F55-404A-9C48-17EADE88501B}" type="parTrans" cxnId="{16B40E2C-2E79-4028-A351-B1D8B5B04683}">
      <dgm:prSet/>
      <dgm:spPr/>
      <dgm:t>
        <a:bodyPr/>
        <a:lstStyle/>
        <a:p>
          <a:endParaRPr lang="sk-SK"/>
        </a:p>
      </dgm:t>
    </dgm:pt>
    <dgm:pt modelId="{D0DCEA9D-9C3E-451F-9CA7-F7C91A45AF13}" type="sibTrans" cxnId="{16B40E2C-2E79-4028-A351-B1D8B5B04683}">
      <dgm:prSet/>
      <dgm:spPr/>
      <dgm:t>
        <a:bodyPr/>
        <a:lstStyle/>
        <a:p>
          <a:endParaRPr lang="sk-SK"/>
        </a:p>
      </dgm:t>
    </dgm:pt>
    <dgm:pt modelId="{04B86449-0059-4D06-852D-A2BDC8C54E50}" type="pres">
      <dgm:prSet presAssocID="{F8D273A0-156C-45C8-BABF-51872E65EE87}" presName="Name0" presStyleCnt="0">
        <dgm:presLayoutVars>
          <dgm:dir/>
          <dgm:animLvl val="lvl"/>
          <dgm:resizeHandles val="exact"/>
        </dgm:presLayoutVars>
      </dgm:prSet>
      <dgm:spPr/>
    </dgm:pt>
    <dgm:pt modelId="{3731EDFD-43F4-4786-8674-9EA99A7126CD}" type="pres">
      <dgm:prSet presAssocID="{B3C542E6-B4BA-4038-9AAE-C8949AD07B5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89984B1-A53A-40A2-8D9F-9110A078089D}" type="pres">
      <dgm:prSet presAssocID="{89517965-7114-4F26-A951-AB8B3F78256B}" presName="parTxOnlySpace" presStyleCnt="0"/>
      <dgm:spPr/>
    </dgm:pt>
    <dgm:pt modelId="{3FEEA67D-77AD-46E1-A9E4-DE285E5108B6}" type="pres">
      <dgm:prSet presAssocID="{09F66E73-0676-467A-BF4C-C4F39B1F693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05108E1-2D95-47F2-A50D-C5C076FCBDA4}" type="pres">
      <dgm:prSet presAssocID="{0D98D6FA-6E6D-4BA6-BC68-17B973B1934B}" presName="parTxOnlySpace" presStyleCnt="0"/>
      <dgm:spPr/>
    </dgm:pt>
    <dgm:pt modelId="{C5682888-769D-41AD-8263-2A762554297C}" type="pres">
      <dgm:prSet presAssocID="{35DB1E9B-0E4C-4652-AEE3-F6C649C09A08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F32A5BE-A470-4A78-B273-100CB25566D9}" type="pres">
      <dgm:prSet presAssocID="{EA22A141-124D-4AD6-BC00-98B82C7EA45E}" presName="parTxOnlySpace" presStyleCnt="0"/>
      <dgm:spPr/>
    </dgm:pt>
    <dgm:pt modelId="{87E5233E-1BAF-45B4-A241-32598EB72167}" type="pres">
      <dgm:prSet presAssocID="{0904072F-42DA-4B90-9C01-17A6818AC13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ECEEE00-8061-4295-A936-9E74952E0449}" srcId="{F8D273A0-156C-45C8-BABF-51872E65EE87}" destId="{09F66E73-0676-467A-BF4C-C4F39B1F6938}" srcOrd="1" destOrd="0" parTransId="{5934B1BD-DB76-443F-AF3C-29D2D1ED1615}" sibTransId="{0D98D6FA-6E6D-4BA6-BC68-17B973B1934B}"/>
    <dgm:cxn modelId="{82CC9E02-20CB-419E-89BA-9F487A0FD85F}" srcId="{F8D273A0-156C-45C8-BABF-51872E65EE87}" destId="{B3C542E6-B4BA-4038-9AAE-C8949AD07B59}" srcOrd="0" destOrd="0" parTransId="{2472745D-A5FB-41BD-98EE-139AEC4E50A3}" sibTransId="{89517965-7114-4F26-A951-AB8B3F78256B}"/>
    <dgm:cxn modelId="{2BF4660C-51E4-4823-B3D2-9EB8F4DC309A}" type="presOf" srcId="{F8D273A0-156C-45C8-BABF-51872E65EE87}" destId="{04B86449-0059-4D06-852D-A2BDC8C54E50}" srcOrd="0" destOrd="0" presId="urn:microsoft.com/office/officeart/2005/8/layout/chevron1"/>
    <dgm:cxn modelId="{91DC4F27-C646-4A15-A3F9-D79CF53859E5}" type="presOf" srcId="{09F66E73-0676-467A-BF4C-C4F39B1F6938}" destId="{3FEEA67D-77AD-46E1-A9E4-DE285E5108B6}" srcOrd="0" destOrd="0" presId="urn:microsoft.com/office/officeart/2005/8/layout/chevron1"/>
    <dgm:cxn modelId="{16B40E2C-2E79-4028-A351-B1D8B5B04683}" srcId="{F8D273A0-156C-45C8-BABF-51872E65EE87}" destId="{0904072F-42DA-4B90-9C01-17A6818AC13B}" srcOrd="3" destOrd="0" parTransId="{8D06EEF7-6F55-404A-9C48-17EADE88501B}" sibTransId="{D0DCEA9D-9C3E-451F-9CA7-F7C91A45AF13}"/>
    <dgm:cxn modelId="{62B7832E-73C9-496F-A32D-B423E9D82FDA}" type="presOf" srcId="{B3C542E6-B4BA-4038-9AAE-C8949AD07B59}" destId="{3731EDFD-43F4-4786-8674-9EA99A7126CD}" srcOrd="0" destOrd="0" presId="urn:microsoft.com/office/officeart/2005/8/layout/chevron1"/>
    <dgm:cxn modelId="{317D516F-10A3-4196-BBA4-57E109B72B68}" type="presOf" srcId="{0904072F-42DA-4B90-9C01-17A6818AC13B}" destId="{87E5233E-1BAF-45B4-A241-32598EB72167}" srcOrd="0" destOrd="0" presId="urn:microsoft.com/office/officeart/2005/8/layout/chevron1"/>
    <dgm:cxn modelId="{E1E840A4-9E0B-4AAE-A994-E26F76C05748}" srcId="{F8D273A0-156C-45C8-BABF-51872E65EE87}" destId="{35DB1E9B-0E4C-4652-AEE3-F6C649C09A08}" srcOrd="2" destOrd="0" parTransId="{9A471BCD-2885-4B46-AFD8-05D3927DA838}" sibTransId="{EA22A141-124D-4AD6-BC00-98B82C7EA45E}"/>
    <dgm:cxn modelId="{B3146EFF-2CF1-4DBA-B22E-E0D6FAF0FF47}" type="presOf" srcId="{35DB1E9B-0E4C-4652-AEE3-F6C649C09A08}" destId="{C5682888-769D-41AD-8263-2A762554297C}" srcOrd="0" destOrd="0" presId="urn:microsoft.com/office/officeart/2005/8/layout/chevron1"/>
    <dgm:cxn modelId="{6CA57623-41AA-427C-8612-C47CF0E193BE}" type="presParOf" srcId="{04B86449-0059-4D06-852D-A2BDC8C54E50}" destId="{3731EDFD-43F4-4786-8674-9EA99A7126CD}" srcOrd="0" destOrd="0" presId="urn:microsoft.com/office/officeart/2005/8/layout/chevron1"/>
    <dgm:cxn modelId="{90C344A7-1A71-4BC1-9AE3-B4E8C1CB58D7}" type="presParOf" srcId="{04B86449-0059-4D06-852D-A2BDC8C54E50}" destId="{A89984B1-A53A-40A2-8D9F-9110A078089D}" srcOrd="1" destOrd="0" presId="urn:microsoft.com/office/officeart/2005/8/layout/chevron1"/>
    <dgm:cxn modelId="{E13ABD49-5AD1-4672-A84E-FBE298CA9185}" type="presParOf" srcId="{04B86449-0059-4D06-852D-A2BDC8C54E50}" destId="{3FEEA67D-77AD-46E1-A9E4-DE285E5108B6}" srcOrd="2" destOrd="0" presId="urn:microsoft.com/office/officeart/2005/8/layout/chevron1"/>
    <dgm:cxn modelId="{16DF6A9D-F502-4EA0-A663-F88E0631C0F7}" type="presParOf" srcId="{04B86449-0059-4D06-852D-A2BDC8C54E50}" destId="{505108E1-2D95-47F2-A50D-C5C076FCBDA4}" srcOrd="3" destOrd="0" presId="urn:microsoft.com/office/officeart/2005/8/layout/chevron1"/>
    <dgm:cxn modelId="{5312C751-287C-4272-9B28-20E6883DFD08}" type="presParOf" srcId="{04B86449-0059-4D06-852D-A2BDC8C54E50}" destId="{C5682888-769D-41AD-8263-2A762554297C}" srcOrd="4" destOrd="0" presId="urn:microsoft.com/office/officeart/2005/8/layout/chevron1"/>
    <dgm:cxn modelId="{698FFEB1-D78B-4430-B857-4B0A6AF9D123}" type="presParOf" srcId="{04B86449-0059-4D06-852D-A2BDC8C54E50}" destId="{0F32A5BE-A470-4A78-B273-100CB25566D9}" srcOrd="5" destOrd="0" presId="urn:microsoft.com/office/officeart/2005/8/layout/chevron1"/>
    <dgm:cxn modelId="{9BCC2B6F-61A2-4B00-96A8-1B8B200E7481}" type="presParOf" srcId="{04B86449-0059-4D06-852D-A2BDC8C54E50}" destId="{87E5233E-1BAF-45B4-A241-32598EB7216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1EDFD-43F4-4786-8674-9EA99A7126CD}">
      <dsp:nvSpPr>
        <dsp:cNvPr id="0" name=""/>
        <dsp:cNvSpPr/>
      </dsp:nvSpPr>
      <dsp:spPr>
        <a:xfrm>
          <a:off x="4089" y="699594"/>
          <a:ext cx="4982612" cy="1993045"/>
        </a:xfrm>
        <a:prstGeom prst="chevron">
          <a:avLst/>
        </a:prstGeom>
        <a:solidFill>
          <a:srgbClr val="00428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56007" rIns="56007" bIns="56007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200" kern="1200" dirty="0"/>
            <a:t>Škola</a:t>
          </a:r>
        </a:p>
      </dsp:txBody>
      <dsp:txXfrm>
        <a:off x="1000612" y="699594"/>
        <a:ext cx="2989567" cy="1993045"/>
      </dsp:txXfrm>
    </dsp:sp>
    <dsp:sp modelId="{3FEEA67D-77AD-46E1-A9E4-DE285E5108B6}">
      <dsp:nvSpPr>
        <dsp:cNvPr id="0" name=""/>
        <dsp:cNvSpPr/>
      </dsp:nvSpPr>
      <dsp:spPr>
        <a:xfrm>
          <a:off x="4488441" y="699594"/>
          <a:ext cx="4982612" cy="1993045"/>
        </a:xfrm>
        <a:prstGeom prst="chevron">
          <a:avLst/>
        </a:prstGeom>
        <a:solidFill>
          <a:srgbClr val="005A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56007" rIns="56007" bIns="56007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200" kern="1200" dirty="0"/>
            <a:t>Zriaďovateľ</a:t>
          </a:r>
        </a:p>
      </dsp:txBody>
      <dsp:txXfrm>
        <a:off x="5484964" y="699594"/>
        <a:ext cx="2989567" cy="1993045"/>
      </dsp:txXfrm>
    </dsp:sp>
    <dsp:sp modelId="{87E5233E-1BAF-45B4-A241-32598EB72167}">
      <dsp:nvSpPr>
        <dsp:cNvPr id="0" name=""/>
        <dsp:cNvSpPr/>
      </dsp:nvSpPr>
      <dsp:spPr>
        <a:xfrm>
          <a:off x="8972792" y="699594"/>
          <a:ext cx="4982612" cy="1993045"/>
        </a:xfrm>
        <a:prstGeom prst="chevron">
          <a:avLst/>
        </a:prstGeom>
        <a:solidFill>
          <a:srgbClr val="0D8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021" tIns="56007" rIns="56007" bIns="56007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200" kern="1200" dirty="0"/>
            <a:t>RÚŠS</a:t>
          </a:r>
        </a:p>
      </dsp:txBody>
      <dsp:txXfrm>
        <a:off x="9969315" y="699594"/>
        <a:ext cx="2989567" cy="19930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1EDFD-43F4-4786-8674-9EA99A7126CD}">
      <dsp:nvSpPr>
        <dsp:cNvPr id="0" name=""/>
        <dsp:cNvSpPr/>
      </dsp:nvSpPr>
      <dsp:spPr>
        <a:xfrm>
          <a:off x="6475" y="942249"/>
          <a:ext cx="3769336" cy="1507734"/>
        </a:xfrm>
        <a:prstGeom prst="chevron">
          <a:avLst/>
        </a:prstGeom>
        <a:solidFill>
          <a:srgbClr val="00428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200" kern="1200" dirty="0"/>
            <a:t>Škola</a:t>
          </a:r>
        </a:p>
      </dsp:txBody>
      <dsp:txXfrm>
        <a:off x="760342" y="942249"/>
        <a:ext cx="2261602" cy="1507734"/>
      </dsp:txXfrm>
    </dsp:sp>
    <dsp:sp modelId="{3FEEA67D-77AD-46E1-A9E4-DE285E5108B6}">
      <dsp:nvSpPr>
        <dsp:cNvPr id="0" name=""/>
        <dsp:cNvSpPr/>
      </dsp:nvSpPr>
      <dsp:spPr>
        <a:xfrm>
          <a:off x="3398878" y="942249"/>
          <a:ext cx="3769336" cy="1507734"/>
        </a:xfrm>
        <a:prstGeom prst="chevron">
          <a:avLst/>
        </a:prstGeom>
        <a:solidFill>
          <a:srgbClr val="005AB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200" kern="1200" dirty="0"/>
            <a:t>Zriaďovateľ</a:t>
          </a:r>
        </a:p>
      </dsp:txBody>
      <dsp:txXfrm>
        <a:off x="4152745" y="942249"/>
        <a:ext cx="2261602" cy="1507734"/>
      </dsp:txXfrm>
    </dsp:sp>
    <dsp:sp modelId="{C5682888-769D-41AD-8263-2A762554297C}">
      <dsp:nvSpPr>
        <dsp:cNvPr id="0" name=""/>
        <dsp:cNvSpPr/>
      </dsp:nvSpPr>
      <dsp:spPr>
        <a:xfrm>
          <a:off x="6791280" y="942249"/>
          <a:ext cx="3769336" cy="1507734"/>
        </a:xfrm>
        <a:prstGeom prst="chevron">
          <a:avLst/>
        </a:prstGeom>
        <a:solidFill>
          <a:srgbClr val="006DD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200" kern="1200" dirty="0"/>
            <a:t>Obec</a:t>
          </a:r>
        </a:p>
      </dsp:txBody>
      <dsp:txXfrm>
        <a:off x="7545147" y="942249"/>
        <a:ext cx="2261602" cy="1507734"/>
      </dsp:txXfrm>
    </dsp:sp>
    <dsp:sp modelId="{87E5233E-1BAF-45B4-A241-32598EB72167}">
      <dsp:nvSpPr>
        <dsp:cNvPr id="0" name=""/>
        <dsp:cNvSpPr/>
      </dsp:nvSpPr>
      <dsp:spPr>
        <a:xfrm>
          <a:off x="10183683" y="942249"/>
          <a:ext cx="3769336" cy="1507734"/>
        </a:xfrm>
        <a:prstGeom prst="chevron">
          <a:avLst/>
        </a:prstGeom>
        <a:solidFill>
          <a:srgbClr val="0D8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200" kern="1200" dirty="0"/>
            <a:t>RÚŠS</a:t>
          </a:r>
        </a:p>
      </dsp:txBody>
      <dsp:txXfrm>
        <a:off x="10937550" y="942249"/>
        <a:ext cx="2261602" cy="15077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bg object 16"/>
          <p:cNvGrpSpPr/>
          <p:nvPr/>
        </p:nvGrpSpPr>
        <p:grpSpPr>
          <a:xfrm>
            <a:off x="17522989" y="649195"/>
            <a:ext cx="1174384" cy="118541"/>
            <a:chOff x="0" y="0"/>
            <a:chExt cx="1174383" cy="118539"/>
          </a:xfrm>
        </p:grpSpPr>
        <p:sp>
          <p:nvSpPr>
            <p:cNvPr id="11" name="Shape"/>
            <p:cNvSpPr/>
            <p:nvPr/>
          </p:nvSpPr>
          <p:spPr>
            <a:xfrm>
              <a:off x="0" y="1464"/>
              <a:ext cx="38527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55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9833" y="21600"/>
                  </a:lnTo>
                  <a:lnTo>
                    <a:pt x="9833" y="7447"/>
                  </a:lnTo>
                  <a:lnTo>
                    <a:pt x="21600" y="7447"/>
                  </a:lnTo>
                  <a:lnTo>
                    <a:pt x="1065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" name="Shape"/>
            <p:cNvSpPr/>
            <p:nvPr/>
          </p:nvSpPr>
          <p:spPr>
            <a:xfrm>
              <a:off x="17538" y="41076"/>
              <a:ext cx="65954" cy="7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874" y="0"/>
                  </a:moveTo>
                  <a:lnTo>
                    <a:pt x="0" y="0"/>
                  </a:lnTo>
                  <a:lnTo>
                    <a:pt x="12589" y="21600"/>
                  </a:lnTo>
                  <a:lnTo>
                    <a:pt x="17712" y="21600"/>
                  </a:lnTo>
                  <a:lnTo>
                    <a:pt x="21600" y="15014"/>
                  </a:lnTo>
                  <a:lnTo>
                    <a:pt x="15319" y="15014"/>
                  </a:lnTo>
                  <a:lnTo>
                    <a:pt x="6874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3" name="Rectangle"/>
            <p:cNvSpPr/>
            <p:nvPr/>
          </p:nvSpPr>
          <p:spPr>
            <a:xfrm>
              <a:off x="111232" y="39768"/>
              <a:ext cx="17539" cy="76585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" name="Shape"/>
            <p:cNvSpPr/>
            <p:nvPr/>
          </p:nvSpPr>
          <p:spPr>
            <a:xfrm>
              <a:off x="64312" y="1464"/>
              <a:ext cx="64459" cy="9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5723" y="0"/>
                  </a:lnTo>
                  <a:lnTo>
                    <a:pt x="0" y="21600"/>
                  </a:lnTo>
                  <a:lnTo>
                    <a:pt x="6427" y="21600"/>
                  </a:lnTo>
                  <a:lnTo>
                    <a:pt x="15723" y="8999"/>
                  </a:lnTo>
                  <a:lnTo>
                    <a:pt x="21600" y="899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5" name="Rectangle"/>
            <p:cNvSpPr/>
            <p:nvPr/>
          </p:nvSpPr>
          <p:spPr>
            <a:xfrm>
              <a:off x="159471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6" name="Shape"/>
            <p:cNvSpPr/>
            <p:nvPr/>
          </p:nvSpPr>
          <p:spPr>
            <a:xfrm>
              <a:off x="207699" y="1464"/>
              <a:ext cx="4244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9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8926" y="21600"/>
                  </a:lnTo>
                  <a:lnTo>
                    <a:pt x="8926" y="5522"/>
                  </a:lnTo>
                  <a:lnTo>
                    <a:pt x="21600" y="5522"/>
                  </a:lnTo>
                  <a:lnTo>
                    <a:pt x="729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7" name="Shape"/>
            <p:cNvSpPr/>
            <p:nvPr/>
          </p:nvSpPr>
          <p:spPr>
            <a:xfrm>
              <a:off x="225239" y="30835"/>
              <a:ext cx="96312" cy="8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85" y="0"/>
                  </a:moveTo>
                  <a:lnTo>
                    <a:pt x="0" y="0"/>
                  </a:lnTo>
                  <a:lnTo>
                    <a:pt x="18423" y="21600"/>
                  </a:lnTo>
                  <a:lnTo>
                    <a:pt x="21600" y="21600"/>
                  </a:lnTo>
                  <a:lnTo>
                    <a:pt x="21600" y="14216"/>
                  </a:lnTo>
                  <a:lnTo>
                    <a:pt x="17669" y="14216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" name="Rectangle"/>
            <p:cNvSpPr/>
            <p:nvPr/>
          </p:nvSpPr>
          <p:spPr>
            <a:xfrm>
              <a:off x="304021" y="1464"/>
              <a:ext cx="17529" cy="85654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" name="Rectangle"/>
            <p:cNvSpPr/>
            <p:nvPr/>
          </p:nvSpPr>
          <p:spPr>
            <a:xfrm>
              <a:off x="352240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0" name="Shape"/>
            <p:cNvSpPr/>
            <p:nvPr/>
          </p:nvSpPr>
          <p:spPr>
            <a:xfrm>
              <a:off x="398584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4" y="17503"/>
                  </a:lnTo>
                  <a:lnTo>
                    <a:pt x="4008" y="19622"/>
                  </a:lnTo>
                  <a:lnTo>
                    <a:pt x="6609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2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5" y="8337"/>
                  </a:lnTo>
                  <a:lnTo>
                    <a:pt x="4287" y="6212"/>
                  </a:lnTo>
                  <a:lnTo>
                    <a:pt x="1851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1" name="Shape"/>
            <p:cNvSpPr/>
            <p:nvPr/>
          </p:nvSpPr>
          <p:spPr>
            <a:xfrm>
              <a:off x="394626" y="0"/>
              <a:ext cx="66073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8" y="0"/>
                  </a:moveTo>
                  <a:lnTo>
                    <a:pt x="10992" y="0"/>
                  </a:lnTo>
                  <a:lnTo>
                    <a:pt x="6977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1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1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9" y="13742"/>
                  </a:lnTo>
                  <a:lnTo>
                    <a:pt x="13693" y="11344"/>
                  </a:lnTo>
                  <a:lnTo>
                    <a:pt x="8256" y="9458"/>
                  </a:lnTo>
                  <a:lnTo>
                    <a:pt x="5785" y="6828"/>
                  </a:lnTo>
                  <a:lnTo>
                    <a:pt x="5785" y="4842"/>
                  </a:lnTo>
                  <a:lnTo>
                    <a:pt x="7839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5" y="838"/>
                  </a:lnTo>
                  <a:lnTo>
                    <a:pt x="1452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2" name="Rectangle"/>
            <p:cNvSpPr/>
            <p:nvPr/>
          </p:nvSpPr>
          <p:spPr>
            <a:xfrm>
              <a:off x="508350" y="17830"/>
              <a:ext cx="17539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3" name="Rectangle"/>
            <p:cNvSpPr/>
            <p:nvPr/>
          </p:nvSpPr>
          <p:spPr>
            <a:xfrm>
              <a:off x="470927" y="1464"/>
              <a:ext cx="92385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Shape"/>
            <p:cNvSpPr/>
            <p:nvPr/>
          </p:nvSpPr>
          <p:spPr>
            <a:xfrm>
              <a:off x="581573" y="1464"/>
              <a:ext cx="5363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18549"/>
                  </a:lnTo>
                  <a:lnTo>
                    <a:pt x="7060" y="18549"/>
                  </a:lnTo>
                  <a:lnTo>
                    <a:pt x="7060" y="12312"/>
                  </a:lnTo>
                  <a:lnTo>
                    <a:pt x="17366" y="12312"/>
                  </a:lnTo>
                  <a:lnTo>
                    <a:pt x="17366" y="9260"/>
                  </a:lnTo>
                  <a:lnTo>
                    <a:pt x="7060" y="9260"/>
                  </a:lnTo>
                  <a:lnTo>
                    <a:pt x="7060" y="3077"/>
                  </a:lnTo>
                  <a:lnTo>
                    <a:pt x="21600" y="307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" name="Shape"/>
            <p:cNvSpPr/>
            <p:nvPr/>
          </p:nvSpPr>
          <p:spPr>
            <a:xfrm>
              <a:off x="660502" y="1464"/>
              <a:ext cx="62085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86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6098" y="21600"/>
                  </a:lnTo>
                  <a:lnTo>
                    <a:pt x="6098" y="13493"/>
                  </a:lnTo>
                  <a:lnTo>
                    <a:pt x="9406" y="13493"/>
                  </a:lnTo>
                  <a:lnTo>
                    <a:pt x="10572" y="13438"/>
                  </a:lnTo>
                  <a:lnTo>
                    <a:pt x="11694" y="13355"/>
                  </a:lnTo>
                  <a:lnTo>
                    <a:pt x="19839" y="13355"/>
                  </a:lnTo>
                  <a:lnTo>
                    <a:pt x="17898" y="12202"/>
                  </a:lnTo>
                  <a:lnTo>
                    <a:pt x="20268" y="11223"/>
                  </a:lnTo>
                  <a:lnTo>
                    <a:pt x="21353" y="10471"/>
                  </a:lnTo>
                  <a:lnTo>
                    <a:pt x="6098" y="10471"/>
                  </a:lnTo>
                  <a:lnTo>
                    <a:pt x="6098" y="3077"/>
                  </a:lnTo>
                  <a:lnTo>
                    <a:pt x="21600" y="3077"/>
                  </a:lnTo>
                  <a:lnTo>
                    <a:pt x="19441" y="1604"/>
                  </a:lnTo>
                  <a:lnTo>
                    <a:pt x="14646" y="391"/>
                  </a:lnTo>
                  <a:lnTo>
                    <a:pt x="838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6" name="Shape"/>
            <p:cNvSpPr/>
            <p:nvPr/>
          </p:nvSpPr>
          <p:spPr>
            <a:xfrm>
              <a:off x="694114" y="72500"/>
              <a:ext cx="63288" cy="4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91" y="0"/>
                  </a:moveTo>
                  <a:lnTo>
                    <a:pt x="0" y="0"/>
                  </a:lnTo>
                  <a:lnTo>
                    <a:pt x="13169" y="21600"/>
                  </a:lnTo>
                  <a:lnTo>
                    <a:pt x="21600" y="21600"/>
                  </a:lnTo>
                  <a:lnTo>
                    <a:pt x="799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" name="Shape"/>
            <p:cNvSpPr/>
            <p:nvPr/>
          </p:nvSpPr>
          <p:spPr>
            <a:xfrm>
              <a:off x="684753" y="17830"/>
              <a:ext cx="43559" cy="39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61" y="0"/>
                  </a:moveTo>
                  <a:lnTo>
                    <a:pt x="218" y="0"/>
                  </a:lnTo>
                  <a:lnTo>
                    <a:pt x="5249" y="616"/>
                  </a:lnTo>
                  <a:lnTo>
                    <a:pt x="9036" y="2518"/>
                  </a:lnTo>
                  <a:lnTo>
                    <a:pt x="11423" y="5791"/>
                  </a:lnTo>
                  <a:lnTo>
                    <a:pt x="12254" y="10519"/>
                  </a:lnTo>
                  <a:lnTo>
                    <a:pt x="11400" y="15467"/>
                  </a:lnTo>
                  <a:lnTo>
                    <a:pt x="8954" y="18919"/>
                  </a:lnTo>
                  <a:lnTo>
                    <a:pt x="5095" y="20941"/>
                  </a:lnTo>
                  <a:lnTo>
                    <a:pt x="0" y="21600"/>
                  </a:lnTo>
                  <a:lnTo>
                    <a:pt x="18409" y="21600"/>
                  </a:lnTo>
                  <a:lnTo>
                    <a:pt x="19418" y="20170"/>
                  </a:lnTo>
                  <a:lnTo>
                    <a:pt x="21035" y="15793"/>
                  </a:lnTo>
                  <a:lnTo>
                    <a:pt x="21600" y="10679"/>
                  </a:lnTo>
                  <a:lnTo>
                    <a:pt x="20059" y="1815"/>
                  </a:lnTo>
                  <a:lnTo>
                    <a:pt x="1876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8" name="Shape"/>
            <p:cNvSpPr/>
            <p:nvPr/>
          </p:nvSpPr>
          <p:spPr>
            <a:xfrm>
              <a:off x="768657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6" y="17503"/>
                  </a:lnTo>
                  <a:lnTo>
                    <a:pt x="4011" y="19622"/>
                  </a:lnTo>
                  <a:lnTo>
                    <a:pt x="6611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1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6" y="8337"/>
                  </a:lnTo>
                  <a:lnTo>
                    <a:pt x="4288" y="6212"/>
                  </a:lnTo>
                  <a:lnTo>
                    <a:pt x="1852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9" name="Shape"/>
            <p:cNvSpPr/>
            <p:nvPr/>
          </p:nvSpPr>
          <p:spPr>
            <a:xfrm>
              <a:off x="764708" y="0"/>
              <a:ext cx="66062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7" y="0"/>
                  </a:moveTo>
                  <a:lnTo>
                    <a:pt x="10990" y="0"/>
                  </a:lnTo>
                  <a:lnTo>
                    <a:pt x="6976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0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4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8" y="13742"/>
                  </a:lnTo>
                  <a:lnTo>
                    <a:pt x="13691" y="11344"/>
                  </a:lnTo>
                  <a:lnTo>
                    <a:pt x="8254" y="9458"/>
                  </a:lnTo>
                  <a:lnTo>
                    <a:pt x="5783" y="6828"/>
                  </a:lnTo>
                  <a:lnTo>
                    <a:pt x="5783" y="4842"/>
                  </a:lnTo>
                  <a:lnTo>
                    <a:pt x="7837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4" y="838"/>
                  </a:lnTo>
                  <a:lnTo>
                    <a:pt x="14527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" name="Rectangle"/>
            <p:cNvSpPr/>
            <p:nvPr/>
          </p:nvSpPr>
          <p:spPr>
            <a:xfrm>
              <a:off x="878423" y="17830"/>
              <a:ext cx="17540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" name="Rectangle"/>
            <p:cNvSpPr/>
            <p:nvPr/>
          </p:nvSpPr>
          <p:spPr>
            <a:xfrm>
              <a:off x="841000" y="1464"/>
              <a:ext cx="92386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2" name="Shape"/>
            <p:cNvSpPr/>
            <p:nvPr/>
          </p:nvSpPr>
          <p:spPr>
            <a:xfrm>
              <a:off x="942148" y="1464"/>
              <a:ext cx="67754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009" y="0"/>
                  </a:moveTo>
                  <a:lnTo>
                    <a:pt x="0" y="0"/>
                  </a:lnTo>
                  <a:lnTo>
                    <a:pt x="13232" y="21600"/>
                  </a:lnTo>
                  <a:lnTo>
                    <a:pt x="19104" y="21600"/>
                  </a:lnTo>
                  <a:lnTo>
                    <a:pt x="21600" y="17807"/>
                  </a:lnTo>
                  <a:lnTo>
                    <a:pt x="16354" y="17807"/>
                  </a:lnTo>
                  <a:lnTo>
                    <a:pt x="600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3" name="Shape"/>
            <p:cNvSpPr/>
            <p:nvPr/>
          </p:nvSpPr>
          <p:spPr>
            <a:xfrm>
              <a:off x="993446" y="1464"/>
              <a:ext cx="53203" cy="94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3948" y="0"/>
                  </a:lnTo>
                  <a:lnTo>
                    <a:pt x="0" y="21600"/>
                  </a:lnTo>
                  <a:lnTo>
                    <a:pt x="668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4" name="Shape"/>
            <p:cNvSpPr/>
            <p:nvPr/>
          </p:nvSpPr>
          <p:spPr>
            <a:xfrm>
              <a:off x="1057025" y="732"/>
              <a:ext cx="101069" cy="11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59" y="0"/>
                  </a:moveTo>
                  <a:lnTo>
                    <a:pt x="6875" y="1084"/>
                  </a:lnTo>
                  <a:lnTo>
                    <a:pt x="2964" y="3769"/>
                  </a:lnTo>
                  <a:lnTo>
                    <a:pt x="710" y="7262"/>
                  </a:lnTo>
                  <a:lnTo>
                    <a:pt x="0" y="10774"/>
                  </a:lnTo>
                  <a:lnTo>
                    <a:pt x="667" y="14567"/>
                  </a:lnTo>
                  <a:lnTo>
                    <a:pt x="2881" y="18035"/>
                  </a:lnTo>
                  <a:lnTo>
                    <a:pt x="6746" y="20579"/>
                  </a:lnTo>
                  <a:lnTo>
                    <a:pt x="12368" y="21600"/>
                  </a:lnTo>
                  <a:lnTo>
                    <a:pt x="17601" y="20670"/>
                  </a:lnTo>
                  <a:lnTo>
                    <a:pt x="21037" y="18624"/>
                  </a:lnTo>
                  <a:lnTo>
                    <a:pt x="12431" y="18624"/>
                  </a:lnTo>
                  <a:lnTo>
                    <a:pt x="8438" y="17884"/>
                  </a:lnTo>
                  <a:lnTo>
                    <a:pt x="5779" y="16036"/>
                  </a:lnTo>
                  <a:lnTo>
                    <a:pt x="4315" y="13519"/>
                  </a:lnTo>
                  <a:lnTo>
                    <a:pt x="3905" y="10774"/>
                  </a:lnTo>
                  <a:lnTo>
                    <a:pt x="4352" y="8247"/>
                  </a:lnTo>
                  <a:lnTo>
                    <a:pt x="5842" y="5718"/>
                  </a:lnTo>
                  <a:lnTo>
                    <a:pt x="8525" y="3769"/>
                  </a:lnTo>
                  <a:lnTo>
                    <a:pt x="12559" y="2976"/>
                  </a:lnTo>
                  <a:lnTo>
                    <a:pt x="21600" y="2976"/>
                  </a:lnTo>
                  <a:lnTo>
                    <a:pt x="21467" y="2811"/>
                  </a:lnTo>
                  <a:lnTo>
                    <a:pt x="17537" y="746"/>
                  </a:lnTo>
                  <a:lnTo>
                    <a:pt x="1255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5" name="Shape"/>
            <p:cNvSpPr/>
            <p:nvPr/>
          </p:nvSpPr>
          <p:spPr>
            <a:xfrm>
              <a:off x="1115191" y="16962"/>
              <a:ext cx="59193" cy="8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656" y="0"/>
                  </a:moveTo>
                  <a:lnTo>
                    <a:pt x="218" y="0"/>
                  </a:lnTo>
                  <a:lnTo>
                    <a:pt x="6229" y="743"/>
                  </a:lnTo>
                  <a:lnTo>
                    <a:pt x="10842" y="2819"/>
                  </a:lnTo>
                  <a:lnTo>
                    <a:pt x="13836" y="6074"/>
                  </a:lnTo>
                  <a:lnTo>
                    <a:pt x="14990" y="10356"/>
                  </a:lnTo>
                  <a:lnTo>
                    <a:pt x="14067" y="14553"/>
                  </a:lnTo>
                  <a:lnTo>
                    <a:pt x="14034" y="14704"/>
                  </a:lnTo>
                  <a:lnTo>
                    <a:pt x="11074" y="18254"/>
                  </a:lnTo>
                  <a:lnTo>
                    <a:pt x="6325" y="20666"/>
                  </a:lnTo>
                  <a:lnTo>
                    <a:pt x="0" y="21600"/>
                  </a:lnTo>
                  <a:lnTo>
                    <a:pt x="14695" y="21600"/>
                  </a:lnTo>
                  <a:lnTo>
                    <a:pt x="15729" y="21102"/>
                  </a:lnTo>
                  <a:lnTo>
                    <a:pt x="20138" y="16200"/>
                  </a:lnTo>
                  <a:lnTo>
                    <a:pt x="21555" y="10356"/>
                  </a:lnTo>
                  <a:lnTo>
                    <a:pt x="21600" y="10173"/>
                  </a:lnTo>
                  <a:lnTo>
                    <a:pt x="19880" y="4253"/>
                  </a:lnTo>
                  <a:lnTo>
                    <a:pt x="1565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6" name="Shape"/>
            <p:cNvSpPr/>
            <p:nvPr/>
          </p:nvSpPr>
          <p:spPr>
            <a:xfrm>
              <a:off x="428395" y="16228"/>
              <a:ext cx="393455" cy="1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4" y="0"/>
                  </a:moveTo>
                  <a:lnTo>
                    <a:pt x="0" y="0"/>
                  </a:lnTo>
                  <a:lnTo>
                    <a:pt x="413" y="2078"/>
                  </a:lnTo>
                  <a:lnTo>
                    <a:pt x="774" y="7343"/>
                  </a:lnTo>
                  <a:lnTo>
                    <a:pt x="1070" y="14335"/>
                  </a:lnTo>
                  <a:lnTo>
                    <a:pt x="1284" y="21600"/>
                  </a:lnTo>
                  <a:lnTo>
                    <a:pt x="1284" y="0"/>
                  </a:lnTo>
                  <a:close/>
                  <a:moveTo>
                    <a:pt x="21600" y="0"/>
                  </a:moveTo>
                  <a:lnTo>
                    <a:pt x="20316" y="0"/>
                  </a:lnTo>
                  <a:lnTo>
                    <a:pt x="20729" y="2078"/>
                  </a:lnTo>
                  <a:lnTo>
                    <a:pt x="21091" y="7343"/>
                  </a:lnTo>
                  <a:lnTo>
                    <a:pt x="21386" y="1433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8" name="bg object 17"/>
          <p:cNvSpPr/>
          <p:nvPr/>
        </p:nvSpPr>
        <p:spPr>
          <a:xfrm>
            <a:off x="17523738" y="816832"/>
            <a:ext cx="395098" cy="17571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" name="bg object 18"/>
          <p:cNvSpPr/>
          <p:nvPr/>
        </p:nvSpPr>
        <p:spPr>
          <a:xfrm>
            <a:off x="17918658" y="816832"/>
            <a:ext cx="395098" cy="17571"/>
          </a:xfrm>
          <a:prstGeom prst="rect">
            <a:avLst/>
          </a:prstGeom>
          <a:solidFill>
            <a:srgbClr val="0055A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0" name="bg object 19"/>
          <p:cNvSpPr/>
          <p:nvPr/>
        </p:nvSpPr>
        <p:spPr>
          <a:xfrm>
            <a:off x="18313567" y="816832"/>
            <a:ext cx="376471" cy="17571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1" name="bg object 20"/>
          <p:cNvSpPr/>
          <p:nvPr/>
        </p:nvSpPr>
        <p:spPr>
          <a:xfrm>
            <a:off x="17035220" y="650090"/>
            <a:ext cx="372316" cy="477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87" y="0"/>
                </a:moveTo>
                <a:lnTo>
                  <a:pt x="0" y="0"/>
                </a:lnTo>
                <a:lnTo>
                  <a:pt x="0" y="12859"/>
                </a:lnTo>
                <a:lnTo>
                  <a:pt x="844" y="14757"/>
                </a:lnTo>
                <a:lnTo>
                  <a:pt x="2370" y="16710"/>
                </a:lnTo>
                <a:lnTo>
                  <a:pt x="4249" y="18342"/>
                </a:lnTo>
                <a:lnTo>
                  <a:pt x="6333" y="19682"/>
                </a:lnTo>
                <a:lnTo>
                  <a:pt x="8474" y="20759"/>
                </a:lnTo>
                <a:lnTo>
                  <a:pt x="10522" y="21600"/>
                </a:lnTo>
                <a:lnTo>
                  <a:pt x="12571" y="20759"/>
                </a:lnTo>
                <a:lnTo>
                  <a:pt x="14712" y="19682"/>
                </a:lnTo>
                <a:lnTo>
                  <a:pt x="16796" y="18342"/>
                </a:lnTo>
                <a:lnTo>
                  <a:pt x="18675" y="16710"/>
                </a:lnTo>
                <a:lnTo>
                  <a:pt x="20201" y="14757"/>
                </a:lnTo>
                <a:lnTo>
                  <a:pt x="21226" y="12454"/>
                </a:lnTo>
                <a:lnTo>
                  <a:pt x="21600" y="9774"/>
                </a:lnTo>
                <a:lnTo>
                  <a:pt x="21594" y="5842"/>
                </a:lnTo>
                <a:lnTo>
                  <a:pt x="21548" y="3513"/>
                </a:lnTo>
                <a:lnTo>
                  <a:pt x="21426" y="1871"/>
                </a:lnTo>
                <a:lnTo>
                  <a:pt x="21187" y="0"/>
                </a:lnTo>
                <a:close/>
              </a:path>
            </a:pathLst>
          </a:cu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2" name="bg object 21"/>
          <p:cNvSpPr/>
          <p:nvPr/>
        </p:nvSpPr>
        <p:spPr>
          <a:xfrm>
            <a:off x="17100070" y="667362"/>
            <a:ext cx="233042" cy="2767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339" y="0"/>
                </a:moveTo>
                <a:lnTo>
                  <a:pt x="11503" y="101"/>
                </a:lnTo>
                <a:lnTo>
                  <a:pt x="10800" y="119"/>
                </a:lnTo>
                <a:lnTo>
                  <a:pt x="9939" y="104"/>
                </a:lnTo>
                <a:lnTo>
                  <a:pt x="8262" y="0"/>
                </a:lnTo>
                <a:lnTo>
                  <a:pt x="8401" y="541"/>
                </a:lnTo>
                <a:lnTo>
                  <a:pt x="8714" y="1924"/>
                </a:lnTo>
                <a:lnTo>
                  <a:pt x="9044" y="3783"/>
                </a:lnTo>
                <a:lnTo>
                  <a:pt x="9235" y="5757"/>
                </a:lnTo>
                <a:lnTo>
                  <a:pt x="7746" y="5741"/>
                </a:lnTo>
                <a:lnTo>
                  <a:pt x="6004" y="5629"/>
                </a:lnTo>
                <a:lnTo>
                  <a:pt x="4051" y="5361"/>
                </a:lnTo>
                <a:lnTo>
                  <a:pt x="1929" y="4874"/>
                </a:lnTo>
                <a:lnTo>
                  <a:pt x="2005" y="6252"/>
                </a:lnTo>
                <a:lnTo>
                  <a:pt x="2020" y="7107"/>
                </a:lnTo>
                <a:lnTo>
                  <a:pt x="2008" y="8288"/>
                </a:lnTo>
                <a:lnTo>
                  <a:pt x="1929" y="9342"/>
                </a:lnTo>
                <a:lnTo>
                  <a:pt x="4055" y="8854"/>
                </a:lnTo>
                <a:lnTo>
                  <a:pt x="6011" y="8586"/>
                </a:lnTo>
                <a:lnTo>
                  <a:pt x="7754" y="8474"/>
                </a:lnTo>
                <a:lnTo>
                  <a:pt x="9243" y="8457"/>
                </a:lnTo>
                <a:lnTo>
                  <a:pt x="9243" y="12480"/>
                </a:lnTo>
                <a:lnTo>
                  <a:pt x="7449" y="12491"/>
                </a:lnTo>
                <a:lnTo>
                  <a:pt x="5166" y="12416"/>
                </a:lnTo>
                <a:lnTo>
                  <a:pt x="2612" y="12155"/>
                </a:lnTo>
                <a:lnTo>
                  <a:pt x="0" y="11607"/>
                </a:lnTo>
                <a:lnTo>
                  <a:pt x="76" y="12986"/>
                </a:lnTo>
                <a:lnTo>
                  <a:pt x="90" y="13842"/>
                </a:lnTo>
                <a:lnTo>
                  <a:pt x="79" y="15022"/>
                </a:lnTo>
                <a:lnTo>
                  <a:pt x="0" y="16076"/>
                </a:lnTo>
                <a:lnTo>
                  <a:pt x="2457" y="15562"/>
                </a:lnTo>
                <a:lnTo>
                  <a:pt x="4967" y="15295"/>
                </a:lnTo>
                <a:lnTo>
                  <a:pt x="7304" y="15199"/>
                </a:lnTo>
                <a:lnTo>
                  <a:pt x="9243" y="15196"/>
                </a:lnTo>
                <a:lnTo>
                  <a:pt x="9243" y="21600"/>
                </a:lnTo>
                <a:lnTo>
                  <a:pt x="12358" y="21600"/>
                </a:lnTo>
                <a:lnTo>
                  <a:pt x="12358" y="15196"/>
                </a:lnTo>
                <a:lnTo>
                  <a:pt x="14297" y="15199"/>
                </a:lnTo>
                <a:lnTo>
                  <a:pt x="16634" y="15295"/>
                </a:lnTo>
                <a:lnTo>
                  <a:pt x="19144" y="15562"/>
                </a:lnTo>
                <a:lnTo>
                  <a:pt x="21600" y="16076"/>
                </a:lnTo>
                <a:lnTo>
                  <a:pt x="21525" y="14698"/>
                </a:lnTo>
                <a:lnTo>
                  <a:pt x="21511" y="13842"/>
                </a:lnTo>
                <a:lnTo>
                  <a:pt x="21522" y="12661"/>
                </a:lnTo>
                <a:lnTo>
                  <a:pt x="21600" y="11607"/>
                </a:lnTo>
                <a:lnTo>
                  <a:pt x="18989" y="12155"/>
                </a:lnTo>
                <a:lnTo>
                  <a:pt x="16434" y="12416"/>
                </a:lnTo>
                <a:lnTo>
                  <a:pt x="14152" y="12491"/>
                </a:lnTo>
                <a:lnTo>
                  <a:pt x="12358" y="12480"/>
                </a:lnTo>
                <a:lnTo>
                  <a:pt x="12358" y="8457"/>
                </a:lnTo>
                <a:lnTo>
                  <a:pt x="13847" y="8474"/>
                </a:lnTo>
                <a:lnTo>
                  <a:pt x="15591" y="8586"/>
                </a:lnTo>
                <a:lnTo>
                  <a:pt x="17546" y="8854"/>
                </a:lnTo>
                <a:lnTo>
                  <a:pt x="19672" y="9342"/>
                </a:lnTo>
                <a:lnTo>
                  <a:pt x="19595" y="7964"/>
                </a:lnTo>
                <a:lnTo>
                  <a:pt x="19581" y="7107"/>
                </a:lnTo>
                <a:lnTo>
                  <a:pt x="19593" y="5928"/>
                </a:lnTo>
                <a:lnTo>
                  <a:pt x="19672" y="4874"/>
                </a:lnTo>
                <a:lnTo>
                  <a:pt x="17549" y="5361"/>
                </a:lnTo>
                <a:lnTo>
                  <a:pt x="15596" y="5629"/>
                </a:lnTo>
                <a:lnTo>
                  <a:pt x="13855" y="5741"/>
                </a:lnTo>
                <a:lnTo>
                  <a:pt x="12366" y="5757"/>
                </a:lnTo>
                <a:lnTo>
                  <a:pt x="12433" y="4235"/>
                </a:lnTo>
                <a:lnTo>
                  <a:pt x="12557" y="3128"/>
                </a:lnTo>
                <a:lnTo>
                  <a:pt x="12828" y="1896"/>
                </a:lnTo>
                <a:lnTo>
                  <a:pt x="13339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46" name="bg object 22"/>
          <p:cNvGrpSpPr/>
          <p:nvPr/>
        </p:nvGrpSpPr>
        <p:grpSpPr>
          <a:xfrm>
            <a:off x="17061673" y="935245"/>
            <a:ext cx="307070" cy="192500"/>
            <a:chOff x="0" y="0"/>
            <a:chExt cx="307068" cy="192499"/>
          </a:xfrm>
        </p:grpSpPr>
        <p:sp>
          <p:nvSpPr>
            <p:cNvPr id="43" name="Shape"/>
            <p:cNvSpPr/>
            <p:nvPr/>
          </p:nvSpPr>
          <p:spPr>
            <a:xfrm>
              <a:off x="0" y="28847"/>
              <a:ext cx="307069" cy="16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525" y="0"/>
                  </a:moveTo>
                  <a:lnTo>
                    <a:pt x="1850" y="139"/>
                  </a:lnTo>
                  <a:lnTo>
                    <a:pt x="841" y="1110"/>
                  </a:lnTo>
                  <a:lnTo>
                    <a:pt x="95" y="3747"/>
                  </a:lnTo>
                  <a:lnTo>
                    <a:pt x="0" y="4292"/>
                  </a:lnTo>
                  <a:lnTo>
                    <a:pt x="1333" y="8104"/>
                  </a:lnTo>
                  <a:lnTo>
                    <a:pt x="3568" y="12575"/>
                  </a:lnTo>
                  <a:lnTo>
                    <a:pt x="6014" y="16265"/>
                  </a:lnTo>
                  <a:lnTo>
                    <a:pt x="8510" y="19248"/>
                  </a:lnTo>
                  <a:lnTo>
                    <a:pt x="10897" y="21600"/>
                  </a:lnTo>
                  <a:lnTo>
                    <a:pt x="13381" y="19144"/>
                  </a:lnTo>
                  <a:lnTo>
                    <a:pt x="15977" y="16003"/>
                  </a:lnTo>
                  <a:lnTo>
                    <a:pt x="18503" y="12092"/>
                  </a:lnTo>
                  <a:lnTo>
                    <a:pt x="20782" y="7328"/>
                  </a:lnTo>
                  <a:lnTo>
                    <a:pt x="21600" y="4807"/>
                  </a:lnTo>
                  <a:lnTo>
                    <a:pt x="21502" y="4440"/>
                  </a:lnTo>
                  <a:lnTo>
                    <a:pt x="21056" y="3433"/>
                  </a:lnTo>
                  <a:lnTo>
                    <a:pt x="6624" y="3433"/>
                  </a:lnTo>
                  <a:lnTo>
                    <a:pt x="6459" y="2896"/>
                  </a:lnTo>
                  <a:lnTo>
                    <a:pt x="5926" y="1716"/>
                  </a:lnTo>
                  <a:lnTo>
                    <a:pt x="4967" y="536"/>
                  </a:lnTo>
                  <a:lnTo>
                    <a:pt x="352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4" name="Shape"/>
            <p:cNvSpPr/>
            <p:nvPr/>
          </p:nvSpPr>
          <p:spPr>
            <a:xfrm>
              <a:off x="94170" y="0"/>
              <a:ext cx="121506" cy="54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8" y="0"/>
                  </a:moveTo>
                  <a:lnTo>
                    <a:pt x="6675" y="337"/>
                  </a:lnTo>
                  <a:lnTo>
                    <a:pt x="4175" y="2700"/>
                  </a:lnTo>
                  <a:lnTo>
                    <a:pt x="2288" y="9112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0901" y="18225"/>
                  </a:lnTo>
                  <a:lnTo>
                    <a:pt x="18837" y="10800"/>
                  </a:lnTo>
                  <a:lnTo>
                    <a:pt x="15454" y="3375"/>
                  </a:lnTo>
                  <a:lnTo>
                    <a:pt x="1079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5" name="Shape"/>
            <p:cNvSpPr/>
            <p:nvPr/>
          </p:nvSpPr>
          <p:spPr>
            <a:xfrm>
              <a:off x="215674" y="28847"/>
              <a:ext cx="83662" cy="2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3" y="0"/>
                  </a:moveTo>
                  <a:lnTo>
                    <a:pt x="6509" y="337"/>
                  </a:lnTo>
                  <a:lnTo>
                    <a:pt x="3703" y="2700"/>
                  </a:lnTo>
                  <a:lnTo>
                    <a:pt x="1888" y="9113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8277" y="8731"/>
                  </a:lnTo>
                  <a:lnTo>
                    <a:pt x="11373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47" name="bg object 23" descr="bg object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1290" y="872934"/>
            <a:ext cx="1891540" cy="51963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xfrm>
            <a:off x="1507806" y="3505898"/>
            <a:ext cx="17088487" cy="23749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015614" y="6333235"/>
            <a:ext cx="14072871" cy="282733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1pPr>
          </a:lstStyle>
          <a:p>
            <a:r>
              <a:t>Title Text</a:t>
            </a:r>
          </a:p>
        </p:txBody>
      </p:sp>
      <p:sp>
        <p:nvSpPr>
          <p:cNvPr id="5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149568" y="3315373"/>
            <a:ext cx="13281026" cy="597217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1pPr>
            <a:lvl2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2pPr>
            <a:lvl3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3pPr>
            <a:lvl4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4pPr>
            <a:lvl5pPr>
              <a:defRPr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bg object 16"/>
          <p:cNvGrpSpPr/>
          <p:nvPr/>
        </p:nvGrpSpPr>
        <p:grpSpPr>
          <a:xfrm>
            <a:off x="17522989" y="649195"/>
            <a:ext cx="1174384" cy="118541"/>
            <a:chOff x="0" y="0"/>
            <a:chExt cx="1174383" cy="118539"/>
          </a:xfrm>
        </p:grpSpPr>
        <p:sp>
          <p:nvSpPr>
            <p:cNvPr id="66" name="Shape"/>
            <p:cNvSpPr/>
            <p:nvPr/>
          </p:nvSpPr>
          <p:spPr>
            <a:xfrm>
              <a:off x="0" y="1464"/>
              <a:ext cx="38527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55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9833" y="21600"/>
                  </a:lnTo>
                  <a:lnTo>
                    <a:pt x="9833" y="7447"/>
                  </a:lnTo>
                  <a:lnTo>
                    <a:pt x="21600" y="7447"/>
                  </a:lnTo>
                  <a:lnTo>
                    <a:pt x="1065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Shape"/>
            <p:cNvSpPr/>
            <p:nvPr/>
          </p:nvSpPr>
          <p:spPr>
            <a:xfrm>
              <a:off x="17538" y="41076"/>
              <a:ext cx="65954" cy="7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874" y="0"/>
                  </a:moveTo>
                  <a:lnTo>
                    <a:pt x="0" y="0"/>
                  </a:lnTo>
                  <a:lnTo>
                    <a:pt x="12589" y="21600"/>
                  </a:lnTo>
                  <a:lnTo>
                    <a:pt x="17712" y="21600"/>
                  </a:lnTo>
                  <a:lnTo>
                    <a:pt x="21600" y="15014"/>
                  </a:lnTo>
                  <a:lnTo>
                    <a:pt x="15319" y="15014"/>
                  </a:lnTo>
                  <a:lnTo>
                    <a:pt x="6874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Rectangle"/>
            <p:cNvSpPr/>
            <p:nvPr/>
          </p:nvSpPr>
          <p:spPr>
            <a:xfrm>
              <a:off x="111232" y="39768"/>
              <a:ext cx="17539" cy="76585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Shape"/>
            <p:cNvSpPr/>
            <p:nvPr/>
          </p:nvSpPr>
          <p:spPr>
            <a:xfrm>
              <a:off x="64312" y="1464"/>
              <a:ext cx="64459" cy="9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5723" y="0"/>
                  </a:lnTo>
                  <a:lnTo>
                    <a:pt x="0" y="21600"/>
                  </a:lnTo>
                  <a:lnTo>
                    <a:pt x="6427" y="21600"/>
                  </a:lnTo>
                  <a:lnTo>
                    <a:pt x="15723" y="8999"/>
                  </a:lnTo>
                  <a:lnTo>
                    <a:pt x="21600" y="8999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Rectangle"/>
            <p:cNvSpPr/>
            <p:nvPr/>
          </p:nvSpPr>
          <p:spPr>
            <a:xfrm>
              <a:off x="159471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Shape"/>
            <p:cNvSpPr/>
            <p:nvPr/>
          </p:nvSpPr>
          <p:spPr>
            <a:xfrm>
              <a:off x="207699" y="1464"/>
              <a:ext cx="4244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9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8926" y="21600"/>
                  </a:lnTo>
                  <a:lnTo>
                    <a:pt x="8926" y="5522"/>
                  </a:lnTo>
                  <a:lnTo>
                    <a:pt x="21600" y="5522"/>
                  </a:lnTo>
                  <a:lnTo>
                    <a:pt x="729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Shape"/>
            <p:cNvSpPr/>
            <p:nvPr/>
          </p:nvSpPr>
          <p:spPr>
            <a:xfrm>
              <a:off x="225239" y="30835"/>
              <a:ext cx="96312" cy="8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585" y="0"/>
                  </a:moveTo>
                  <a:lnTo>
                    <a:pt x="0" y="0"/>
                  </a:lnTo>
                  <a:lnTo>
                    <a:pt x="18423" y="21600"/>
                  </a:lnTo>
                  <a:lnTo>
                    <a:pt x="21600" y="21600"/>
                  </a:lnTo>
                  <a:lnTo>
                    <a:pt x="21600" y="14216"/>
                  </a:lnTo>
                  <a:lnTo>
                    <a:pt x="17669" y="14216"/>
                  </a:lnTo>
                  <a:lnTo>
                    <a:pt x="558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Rectangle"/>
            <p:cNvSpPr/>
            <p:nvPr/>
          </p:nvSpPr>
          <p:spPr>
            <a:xfrm>
              <a:off x="304021" y="1464"/>
              <a:ext cx="17529" cy="85654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Rectangle"/>
            <p:cNvSpPr/>
            <p:nvPr/>
          </p:nvSpPr>
          <p:spPr>
            <a:xfrm>
              <a:off x="352240" y="1464"/>
              <a:ext cx="17540" cy="114889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Shape"/>
            <p:cNvSpPr/>
            <p:nvPr/>
          </p:nvSpPr>
          <p:spPr>
            <a:xfrm>
              <a:off x="398584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4" y="17503"/>
                  </a:lnTo>
                  <a:lnTo>
                    <a:pt x="4008" y="19622"/>
                  </a:lnTo>
                  <a:lnTo>
                    <a:pt x="6609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2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5" y="8337"/>
                  </a:lnTo>
                  <a:lnTo>
                    <a:pt x="4287" y="6212"/>
                  </a:lnTo>
                  <a:lnTo>
                    <a:pt x="1851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Shape"/>
            <p:cNvSpPr/>
            <p:nvPr/>
          </p:nvSpPr>
          <p:spPr>
            <a:xfrm>
              <a:off x="394626" y="0"/>
              <a:ext cx="66073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8" y="0"/>
                  </a:moveTo>
                  <a:lnTo>
                    <a:pt x="10992" y="0"/>
                  </a:lnTo>
                  <a:lnTo>
                    <a:pt x="6977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1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1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9" y="13742"/>
                  </a:lnTo>
                  <a:lnTo>
                    <a:pt x="13693" y="11344"/>
                  </a:lnTo>
                  <a:lnTo>
                    <a:pt x="8256" y="9458"/>
                  </a:lnTo>
                  <a:lnTo>
                    <a:pt x="5785" y="6828"/>
                  </a:lnTo>
                  <a:lnTo>
                    <a:pt x="5785" y="4842"/>
                  </a:lnTo>
                  <a:lnTo>
                    <a:pt x="7839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5" y="838"/>
                  </a:lnTo>
                  <a:lnTo>
                    <a:pt x="1452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Rectangle"/>
            <p:cNvSpPr/>
            <p:nvPr/>
          </p:nvSpPr>
          <p:spPr>
            <a:xfrm>
              <a:off x="508350" y="17830"/>
              <a:ext cx="17539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Rectangle"/>
            <p:cNvSpPr/>
            <p:nvPr/>
          </p:nvSpPr>
          <p:spPr>
            <a:xfrm>
              <a:off x="470927" y="1464"/>
              <a:ext cx="92385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Shape"/>
            <p:cNvSpPr/>
            <p:nvPr/>
          </p:nvSpPr>
          <p:spPr>
            <a:xfrm>
              <a:off x="581573" y="1464"/>
              <a:ext cx="53633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18549"/>
                  </a:lnTo>
                  <a:lnTo>
                    <a:pt x="7060" y="18549"/>
                  </a:lnTo>
                  <a:lnTo>
                    <a:pt x="7060" y="12312"/>
                  </a:lnTo>
                  <a:lnTo>
                    <a:pt x="17366" y="12312"/>
                  </a:lnTo>
                  <a:lnTo>
                    <a:pt x="17366" y="9260"/>
                  </a:lnTo>
                  <a:lnTo>
                    <a:pt x="7060" y="9260"/>
                  </a:lnTo>
                  <a:lnTo>
                    <a:pt x="7060" y="3077"/>
                  </a:lnTo>
                  <a:lnTo>
                    <a:pt x="21600" y="3077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Shape"/>
            <p:cNvSpPr/>
            <p:nvPr/>
          </p:nvSpPr>
          <p:spPr>
            <a:xfrm>
              <a:off x="660502" y="1464"/>
              <a:ext cx="62085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386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6098" y="21600"/>
                  </a:lnTo>
                  <a:lnTo>
                    <a:pt x="6098" y="13493"/>
                  </a:lnTo>
                  <a:lnTo>
                    <a:pt x="9406" y="13493"/>
                  </a:lnTo>
                  <a:lnTo>
                    <a:pt x="10572" y="13438"/>
                  </a:lnTo>
                  <a:lnTo>
                    <a:pt x="11694" y="13355"/>
                  </a:lnTo>
                  <a:lnTo>
                    <a:pt x="19839" y="13355"/>
                  </a:lnTo>
                  <a:lnTo>
                    <a:pt x="17898" y="12202"/>
                  </a:lnTo>
                  <a:lnTo>
                    <a:pt x="20268" y="11223"/>
                  </a:lnTo>
                  <a:lnTo>
                    <a:pt x="21353" y="10471"/>
                  </a:lnTo>
                  <a:lnTo>
                    <a:pt x="6098" y="10471"/>
                  </a:lnTo>
                  <a:lnTo>
                    <a:pt x="6098" y="3077"/>
                  </a:lnTo>
                  <a:lnTo>
                    <a:pt x="21600" y="3077"/>
                  </a:lnTo>
                  <a:lnTo>
                    <a:pt x="19441" y="1604"/>
                  </a:lnTo>
                  <a:lnTo>
                    <a:pt x="14646" y="391"/>
                  </a:lnTo>
                  <a:lnTo>
                    <a:pt x="838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Shape"/>
            <p:cNvSpPr/>
            <p:nvPr/>
          </p:nvSpPr>
          <p:spPr>
            <a:xfrm>
              <a:off x="694114" y="72500"/>
              <a:ext cx="63288" cy="43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991" y="0"/>
                  </a:moveTo>
                  <a:lnTo>
                    <a:pt x="0" y="0"/>
                  </a:lnTo>
                  <a:lnTo>
                    <a:pt x="13169" y="21600"/>
                  </a:lnTo>
                  <a:lnTo>
                    <a:pt x="21600" y="21600"/>
                  </a:lnTo>
                  <a:lnTo>
                    <a:pt x="799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2" name="Shape"/>
            <p:cNvSpPr/>
            <p:nvPr/>
          </p:nvSpPr>
          <p:spPr>
            <a:xfrm>
              <a:off x="684753" y="17830"/>
              <a:ext cx="43559" cy="39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761" y="0"/>
                  </a:moveTo>
                  <a:lnTo>
                    <a:pt x="218" y="0"/>
                  </a:lnTo>
                  <a:lnTo>
                    <a:pt x="5249" y="616"/>
                  </a:lnTo>
                  <a:lnTo>
                    <a:pt x="9036" y="2518"/>
                  </a:lnTo>
                  <a:lnTo>
                    <a:pt x="11423" y="5791"/>
                  </a:lnTo>
                  <a:lnTo>
                    <a:pt x="12254" y="10519"/>
                  </a:lnTo>
                  <a:lnTo>
                    <a:pt x="11400" y="15467"/>
                  </a:lnTo>
                  <a:lnTo>
                    <a:pt x="8954" y="18919"/>
                  </a:lnTo>
                  <a:lnTo>
                    <a:pt x="5095" y="20941"/>
                  </a:lnTo>
                  <a:lnTo>
                    <a:pt x="0" y="21600"/>
                  </a:lnTo>
                  <a:lnTo>
                    <a:pt x="18409" y="21600"/>
                  </a:lnTo>
                  <a:lnTo>
                    <a:pt x="19418" y="20170"/>
                  </a:lnTo>
                  <a:lnTo>
                    <a:pt x="21035" y="15793"/>
                  </a:lnTo>
                  <a:lnTo>
                    <a:pt x="21600" y="10679"/>
                  </a:lnTo>
                  <a:lnTo>
                    <a:pt x="20059" y="1815"/>
                  </a:lnTo>
                  <a:lnTo>
                    <a:pt x="18761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3" name="Shape"/>
            <p:cNvSpPr/>
            <p:nvPr/>
          </p:nvSpPr>
          <p:spPr>
            <a:xfrm>
              <a:off x="768657" y="89462"/>
              <a:ext cx="56686" cy="2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947"/>
                  </a:lnTo>
                  <a:lnTo>
                    <a:pt x="1786" y="17503"/>
                  </a:lnTo>
                  <a:lnTo>
                    <a:pt x="4011" y="19622"/>
                  </a:lnTo>
                  <a:lnTo>
                    <a:pt x="6611" y="21066"/>
                  </a:lnTo>
                  <a:lnTo>
                    <a:pt x="9524" y="21600"/>
                  </a:lnTo>
                  <a:lnTo>
                    <a:pt x="14811" y="19884"/>
                  </a:lnTo>
                  <a:lnTo>
                    <a:pt x="19291" y="14947"/>
                  </a:lnTo>
                  <a:lnTo>
                    <a:pt x="21600" y="9154"/>
                  </a:lnTo>
                  <a:lnTo>
                    <a:pt x="9744" y="9154"/>
                  </a:lnTo>
                  <a:lnTo>
                    <a:pt x="7016" y="8337"/>
                  </a:lnTo>
                  <a:lnTo>
                    <a:pt x="4288" y="6212"/>
                  </a:lnTo>
                  <a:lnTo>
                    <a:pt x="1852" y="32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4" name="Shape"/>
            <p:cNvSpPr/>
            <p:nvPr/>
          </p:nvSpPr>
          <p:spPr>
            <a:xfrm>
              <a:off x="764708" y="0"/>
              <a:ext cx="66062" cy="101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527" y="0"/>
                  </a:moveTo>
                  <a:lnTo>
                    <a:pt x="10990" y="0"/>
                  </a:lnTo>
                  <a:lnTo>
                    <a:pt x="6976" y="480"/>
                  </a:lnTo>
                  <a:lnTo>
                    <a:pt x="3454" y="1862"/>
                  </a:lnTo>
                  <a:lnTo>
                    <a:pt x="952" y="4059"/>
                  </a:lnTo>
                  <a:lnTo>
                    <a:pt x="0" y="6984"/>
                  </a:lnTo>
                  <a:lnTo>
                    <a:pt x="2449" y="11264"/>
                  </a:lnTo>
                  <a:lnTo>
                    <a:pt x="7860" y="13742"/>
                  </a:lnTo>
                  <a:lnTo>
                    <a:pt x="13225" y="15599"/>
                  </a:lnTo>
                  <a:lnTo>
                    <a:pt x="15674" y="18063"/>
                  </a:lnTo>
                  <a:lnTo>
                    <a:pt x="15674" y="20297"/>
                  </a:lnTo>
                  <a:lnTo>
                    <a:pt x="13144" y="21600"/>
                  </a:lnTo>
                  <a:lnTo>
                    <a:pt x="19825" y="21600"/>
                  </a:lnTo>
                  <a:lnTo>
                    <a:pt x="20584" y="20963"/>
                  </a:lnTo>
                  <a:lnTo>
                    <a:pt x="21600" y="17907"/>
                  </a:lnTo>
                  <a:lnTo>
                    <a:pt x="19128" y="13742"/>
                  </a:lnTo>
                  <a:lnTo>
                    <a:pt x="13691" y="11344"/>
                  </a:lnTo>
                  <a:lnTo>
                    <a:pt x="8254" y="9458"/>
                  </a:lnTo>
                  <a:lnTo>
                    <a:pt x="5783" y="6828"/>
                  </a:lnTo>
                  <a:lnTo>
                    <a:pt x="5783" y="4842"/>
                  </a:lnTo>
                  <a:lnTo>
                    <a:pt x="7837" y="3446"/>
                  </a:lnTo>
                  <a:lnTo>
                    <a:pt x="18683" y="3446"/>
                  </a:lnTo>
                  <a:lnTo>
                    <a:pt x="18683" y="1676"/>
                  </a:lnTo>
                  <a:lnTo>
                    <a:pt x="17204" y="838"/>
                  </a:lnTo>
                  <a:lnTo>
                    <a:pt x="14527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5" name="Rectangle"/>
            <p:cNvSpPr/>
            <p:nvPr/>
          </p:nvSpPr>
          <p:spPr>
            <a:xfrm>
              <a:off x="878423" y="17830"/>
              <a:ext cx="17540" cy="98523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6" name="Rectangle"/>
            <p:cNvSpPr/>
            <p:nvPr/>
          </p:nvSpPr>
          <p:spPr>
            <a:xfrm>
              <a:off x="841000" y="1464"/>
              <a:ext cx="92386" cy="16367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7" name="Shape"/>
            <p:cNvSpPr/>
            <p:nvPr/>
          </p:nvSpPr>
          <p:spPr>
            <a:xfrm>
              <a:off x="942148" y="1464"/>
              <a:ext cx="67754" cy="11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009" y="0"/>
                  </a:moveTo>
                  <a:lnTo>
                    <a:pt x="0" y="0"/>
                  </a:lnTo>
                  <a:lnTo>
                    <a:pt x="13232" y="21600"/>
                  </a:lnTo>
                  <a:lnTo>
                    <a:pt x="19104" y="21600"/>
                  </a:lnTo>
                  <a:lnTo>
                    <a:pt x="21600" y="17807"/>
                  </a:lnTo>
                  <a:lnTo>
                    <a:pt x="16354" y="17807"/>
                  </a:lnTo>
                  <a:lnTo>
                    <a:pt x="600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8" name="Shape"/>
            <p:cNvSpPr/>
            <p:nvPr/>
          </p:nvSpPr>
          <p:spPr>
            <a:xfrm>
              <a:off x="993446" y="1464"/>
              <a:ext cx="53203" cy="94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3948" y="0"/>
                  </a:lnTo>
                  <a:lnTo>
                    <a:pt x="0" y="21600"/>
                  </a:lnTo>
                  <a:lnTo>
                    <a:pt x="668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9" name="Shape"/>
            <p:cNvSpPr/>
            <p:nvPr/>
          </p:nvSpPr>
          <p:spPr>
            <a:xfrm>
              <a:off x="1057025" y="732"/>
              <a:ext cx="101069" cy="11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559" y="0"/>
                  </a:moveTo>
                  <a:lnTo>
                    <a:pt x="6875" y="1084"/>
                  </a:lnTo>
                  <a:lnTo>
                    <a:pt x="2964" y="3769"/>
                  </a:lnTo>
                  <a:lnTo>
                    <a:pt x="710" y="7262"/>
                  </a:lnTo>
                  <a:lnTo>
                    <a:pt x="0" y="10774"/>
                  </a:lnTo>
                  <a:lnTo>
                    <a:pt x="667" y="14567"/>
                  </a:lnTo>
                  <a:lnTo>
                    <a:pt x="2881" y="18035"/>
                  </a:lnTo>
                  <a:lnTo>
                    <a:pt x="6746" y="20579"/>
                  </a:lnTo>
                  <a:lnTo>
                    <a:pt x="12368" y="21600"/>
                  </a:lnTo>
                  <a:lnTo>
                    <a:pt x="17601" y="20670"/>
                  </a:lnTo>
                  <a:lnTo>
                    <a:pt x="21037" y="18624"/>
                  </a:lnTo>
                  <a:lnTo>
                    <a:pt x="12431" y="18624"/>
                  </a:lnTo>
                  <a:lnTo>
                    <a:pt x="8438" y="17884"/>
                  </a:lnTo>
                  <a:lnTo>
                    <a:pt x="5779" y="16036"/>
                  </a:lnTo>
                  <a:lnTo>
                    <a:pt x="4315" y="13519"/>
                  </a:lnTo>
                  <a:lnTo>
                    <a:pt x="3905" y="10774"/>
                  </a:lnTo>
                  <a:lnTo>
                    <a:pt x="4352" y="8247"/>
                  </a:lnTo>
                  <a:lnTo>
                    <a:pt x="5842" y="5718"/>
                  </a:lnTo>
                  <a:lnTo>
                    <a:pt x="8525" y="3769"/>
                  </a:lnTo>
                  <a:lnTo>
                    <a:pt x="12559" y="2976"/>
                  </a:lnTo>
                  <a:lnTo>
                    <a:pt x="21600" y="2976"/>
                  </a:lnTo>
                  <a:lnTo>
                    <a:pt x="21467" y="2811"/>
                  </a:lnTo>
                  <a:lnTo>
                    <a:pt x="17537" y="746"/>
                  </a:lnTo>
                  <a:lnTo>
                    <a:pt x="12559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0" name="Shape"/>
            <p:cNvSpPr/>
            <p:nvPr/>
          </p:nvSpPr>
          <p:spPr>
            <a:xfrm>
              <a:off x="1115191" y="16962"/>
              <a:ext cx="59193" cy="8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656" y="0"/>
                  </a:moveTo>
                  <a:lnTo>
                    <a:pt x="218" y="0"/>
                  </a:lnTo>
                  <a:lnTo>
                    <a:pt x="6229" y="743"/>
                  </a:lnTo>
                  <a:lnTo>
                    <a:pt x="10842" y="2819"/>
                  </a:lnTo>
                  <a:lnTo>
                    <a:pt x="13836" y="6074"/>
                  </a:lnTo>
                  <a:lnTo>
                    <a:pt x="14990" y="10356"/>
                  </a:lnTo>
                  <a:lnTo>
                    <a:pt x="14067" y="14553"/>
                  </a:lnTo>
                  <a:lnTo>
                    <a:pt x="14034" y="14704"/>
                  </a:lnTo>
                  <a:lnTo>
                    <a:pt x="11074" y="18254"/>
                  </a:lnTo>
                  <a:lnTo>
                    <a:pt x="6325" y="20666"/>
                  </a:lnTo>
                  <a:lnTo>
                    <a:pt x="0" y="21600"/>
                  </a:lnTo>
                  <a:lnTo>
                    <a:pt x="14695" y="21600"/>
                  </a:lnTo>
                  <a:lnTo>
                    <a:pt x="15729" y="21102"/>
                  </a:lnTo>
                  <a:lnTo>
                    <a:pt x="20138" y="16200"/>
                  </a:lnTo>
                  <a:lnTo>
                    <a:pt x="21555" y="10356"/>
                  </a:lnTo>
                  <a:lnTo>
                    <a:pt x="21600" y="10173"/>
                  </a:lnTo>
                  <a:lnTo>
                    <a:pt x="19880" y="4253"/>
                  </a:lnTo>
                  <a:lnTo>
                    <a:pt x="15656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1" name="Shape"/>
            <p:cNvSpPr/>
            <p:nvPr/>
          </p:nvSpPr>
          <p:spPr>
            <a:xfrm>
              <a:off x="428395" y="16228"/>
              <a:ext cx="393455" cy="1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4" y="0"/>
                  </a:moveTo>
                  <a:lnTo>
                    <a:pt x="0" y="0"/>
                  </a:lnTo>
                  <a:lnTo>
                    <a:pt x="413" y="2078"/>
                  </a:lnTo>
                  <a:lnTo>
                    <a:pt x="774" y="7343"/>
                  </a:lnTo>
                  <a:lnTo>
                    <a:pt x="1070" y="14335"/>
                  </a:lnTo>
                  <a:lnTo>
                    <a:pt x="1284" y="21600"/>
                  </a:lnTo>
                  <a:lnTo>
                    <a:pt x="1284" y="0"/>
                  </a:lnTo>
                  <a:close/>
                  <a:moveTo>
                    <a:pt x="21600" y="0"/>
                  </a:moveTo>
                  <a:lnTo>
                    <a:pt x="20316" y="0"/>
                  </a:lnTo>
                  <a:lnTo>
                    <a:pt x="20729" y="2078"/>
                  </a:lnTo>
                  <a:lnTo>
                    <a:pt x="21091" y="7343"/>
                  </a:lnTo>
                  <a:lnTo>
                    <a:pt x="21386" y="14335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93" name="bg object 17"/>
          <p:cNvSpPr/>
          <p:nvPr/>
        </p:nvSpPr>
        <p:spPr>
          <a:xfrm>
            <a:off x="17523738" y="816832"/>
            <a:ext cx="395098" cy="17571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4" name="bg object 18"/>
          <p:cNvSpPr/>
          <p:nvPr/>
        </p:nvSpPr>
        <p:spPr>
          <a:xfrm>
            <a:off x="17918658" y="816832"/>
            <a:ext cx="395098" cy="17571"/>
          </a:xfrm>
          <a:prstGeom prst="rect">
            <a:avLst/>
          </a:prstGeom>
          <a:solidFill>
            <a:srgbClr val="0055A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bg object 19"/>
          <p:cNvSpPr/>
          <p:nvPr/>
        </p:nvSpPr>
        <p:spPr>
          <a:xfrm>
            <a:off x="18313567" y="816832"/>
            <a:ext cx="376471" cy="17571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bg object 20"/>
          <p:cNvSpPr/>
          <p:nvPr/>
        </p:nvSpPr>
        <p:spPr>
          <a:xfrm>
            <a:off x="17035220" y="650090"/>
            <a:ext cx="372316" cy="477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187" y="0"/>
                </a:moveTo>
                <a:lnTo>
                  <a:pt x="0" y="0"/>
                </a:lnTo>
                <a:lnTo>
                  <a:pt x="0" y="12859"/>
                </a:lnTo>
                <a:lnTo>
                  <a:pt x="844" y="14757"/>
                </a:lnTo>
                <a:lnTo>
                  <a:pt x="2370" y="16710"/>
                </a:lnTo>
                <a:lnTo>
                  <a:pt x="4249" y="18342"/>
                </a:lnTo>
                <a:lnTo>
                  <a:pt x="6333" y="19682"/>
                </a:lnTo>
                <a:lnTo>
                  <a:pt x="8474" y="20759"/>
                </a:lnTo>
                <a:lnTo>
                  <a:pt x="10522" y="21600"/>
                </a:lnTo>
                <a:lnTo>
                  <a:pt x="12571" y="20759"/>
                </a:lnTo>
                <a:lnTo>
                  <a:pt x="14712" y="19682"/>
                </a:lnTo>
                <a:lnTo>
                  <a:pt x="16796" y="18342"/>
                </a:lnTo>
                <a:lnTo>
                  <a:pt x="18675" y="16710"/>
                </a:lnTo>
                <a:lnTo>
                  <a:pt x="20201" y="14757"/>
                </a:lnTo>
                <a:lnTo>
                  <a:pt x="21226" y="12454"/>
                </a:lnTo>
                <a:lnTo>
                  <a:pt x="21600" y="9774"/>
                </a:lnTo>
                <a:lnTo>
                  <a:pt x="21594" y="5842"/>
                </a:lnTo>
                <a:lnTo>
                  <a:pt x="21548" y="3513"/>
                </a:lnTo>
                <a:lnTo>
                  <a:pt x="21426" y="1871"/>
                </a:lnTo>
                <a:lnTo>
                  <a:pt x="21187" y="0"/>
                </a:lnTo>
                <a:close/>
              </a:path>
            </a:pathLst>
          </a:cu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bg object 21"/>
          <p:cNvSpPr/>
          <p:nvPr/>
        </p:nvSpPr>
        <p:spPr>
          <a:xfrm>
            <a:off x="17100070" y="667362"/>
            <a:ext cx="233042" cy="2767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339" y="0"/>
                </a:moveTo>
                <a:lnTo>
                  <a:pt x="11503" y="101"/>
                </a:lnTo>
                <a:lnTo>
                  <a:pt x="10800" y="119"/>
                </a:lnTo>
                <a:lnTo>
                  <a:pt x="9939" y="104"/>
                </a:lnTo>
                <a:lnTo>
                  <a:pt x="8262" y="0"/>
                </a:lnTo>
                <a:lnTo>
                  <a:pt x="8401" y="541"/>
                </a:lnTo>
                <a:lnTo>
                  <a:pt x="8714" y="1924"/>
                </a:lnTo>
                <a:lnTo>
                  <a:pt x="9044" y="3783"/>
                </a:lnTo>
                <a:lnTo>
                  <a:pt x="9235" y="5757"/>
                </a:lnTo>
                <a:lnTo>
                  <a:pt x="7746" y="5741"/>
                </a:lnTo>
                <a:lnTo>
                  <a:pt x="6004" y="5629"/>
                </a:lnTo>
                <a:lnTo>
                  <a:pt x="4051" y="5361"/>
                </a:lnTo>
                <a:lnTo>
                  <a:pt x="1929" y="4874"/>
                </a:lnTo>
                <a:lnTo>
                  <a:pt x="2005" y="6252"/>
                </a:lnTo>
                <a:lnTo>
                  <a:pt x="2020" y="7107"/>
                </a:lnTo>
                <a:lnTo>
                  <a:pt x="2008" y="8288"/>
                </a:lnTo>
                <a:lnTo>
                  <a:pt x="1929" y="9342"/>
                </a:lnTo>
                <a:lnTo>
                  <a:pt x="4055" y="8854"/>
                </a:lnTo>
                <a:lnTo>
                  <a:pt x="6011" y="8586"/>
                </a:lnTo>
                <a:lnTo>
                  <a:pt x="7754" y="8474"/>
                </a:lnTo>
                <a:lnTo>
                  <a:pt x="9243" y="8457"/>
                </a:lnTo>
                <a:lnTo>
                  <a:pt x="9243" y="12480"/>
                </a:lnTo>
                <a:lnTo>
                  <a:pt x="7449" y="12491"/>
                </a:lnTo>
                <a:lnTo>
                  <a:pt x="5166" y="12416"/>
                </a:lnTo>
                <a:lnTo>
                  <a:pt x="2612" y="12155"/>
                </a:lnTo>
                <a:lnTo>
                  <a:pt x="0" y="11607"/>
                </a:lnTo>
                <a:lnTo>
                  <a:pt x="76" y="12986"/>
                </a:lnTo>
                <a:lnTo>
                  <a:pt x="90" y="13842"/>
                </a:lnTo>
                <a:lnTo>
                  <a:pt x="79" y="15022"/>
                </a:lnTo>
                <a:lnTo>
                  <a:pt x="0" y="16076"/>
                </a:lnTo>
                <a:lnTo>
                  <a:pt x="2457" y="15562"/>
                </a:lnTo>
                <a:lnTo>
                  <a:pt x="4967" y="15295"/>
                </a:lnTo>
                <a:lnTo>
                  <a:pt x="7304" y="15199"/>
                </a:lnTo>
                <a:lnTo>
                  <a:pt x="9243" y="15196"/>
                </a:lnTo>
                <a:lnTo>
                  <a:pt x="9243" y="21600"/>
                </a:lnTo>
                <a:lnTo>
                  <a:pt x="12358" y="21600"/>
                </a:lnTo>
                <a:lnTo>
                  <a:pt x="12358" y="15196"/>
                </a:lnTo>
                <a:lnTo>
                  <a:pt x="14297" y="15199"/>
                </a:lnTo>
                <a:lnTo>
                  <a:pt x="16634" y="15295"/>
                </a:lnTo>
                <a:lnTo>
                  <a:pt x="19144" y="15562"/>
                </a:lnTo>
                <a:lnTo>
                  <a:pt x="21600" y="16076"/>
                </a:lnTo>
                <a:lnTo>
                  <a:pt x="21525" y="14698"/>
                </a:lnTo>
                <a:lnTo>
                  <a:pt x="21511" y="13842"/>
                </a:lnTo>
                <a:lnTo>
                  <a:pt x="21522" y="12661"/>
                </a:lnTo>
                <a:lnTo>
                  <a:pt x="21600" y="11607"/>
                </a:lnTo>
                <a:lnTo>
                  <a:pt x="18989" y="12155"/>
                </a:lnTo>
                <a:lnTo>
                  <a:pt x="16434" y="12416"/>
                </a:lnTo>
                <a:lnTo>
                  <a:pt x="14152" y="12491"/>
                </a:lnTo>
                <a:lnTo>
                  <a:pt x="12358" y="12480"/>
                </a:lnTo>
                <a:lnTo>
                  <a:pt x="12358" y="8457"/>
                </a:lnTo>
                <a:lnTo>
                  <a:pt x="13847" y="8474"/>
                </a:lnTo>
                <a:lnTo>
                  <a:pt x="15591" y="8586"/>
                </a:lnTo>
                <a:lnTo>
                  <a:pt x="17546" y="8854"/>
                </a:lnTo>
                <a:lnTo>
                  <a:pt x="19672" y="9342"/>
                </a:lnTo>
                <a:lnTo>
                  <a:pt x="19595" y="7964"/>
                </a:lnTo>
                <a:lnTo>
                  <a:pt x="19581" y="7107"/>
                </a:lnTo>
                <a:lnTo>
                  <a:pt x="19593" y="5928"/>
                </a:lnTo>
                <a:lnTo>
                  <a:pt x="19672" y="4874"/>
                </a:lnTo>
                <a:lnTo>
                  <a:pt x="17549" y="5361"/>
                </a:lnTo>
                <a:lnTo>
                  <a:pt x="15596" y="5629"/>
                </a:lnTo>
                <a:lnTo>
                  <a:pt x="13855" y="5741"/>
                </a:lnTo>
                <a:lnTo>
                  <a:pt x="12366" y="5757"/>
                </a:lnTo>
                <a:lnTo>
                  <a:pt x="12433" y="4235"/>
                </a:lnTo>
                <a:lnTo>
                  <a:pt x="12557" y="3128"/>
                </a:lnTo>
                <a:lnTo>
                  <a:pt x="12828" y="1896"/>
                </a:lnTo>
                <a:lnTo>
                  <a:pt x="13339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01" name="bg object 22"/>
          <p:cNvGrpSpPr/>
          <p:nvPr/>
        </p:nvGrpSpPr>
        <p:grpSpPr>
          <a:xfrm>
            <a:off x="17061673" y="935245"/>
            <a:ext cx="307070" cy="192500"/>
            <a:chOff x="0" y="0"/>
            <a:chExt cx="307068" cy="192499"/>
          </a:xfrm>
        </p:grpSpPr>
        <p:sp>
          <p:nvSpPr>
            <p:cNvPr id="98" name="Shape"/>
            <p:cNvSpPr/>
            <p:nvPr/>
          </p:nvSpPr>
          <p:spPr>
            <a:xfrm>
              <a:off x="0" y="28847"/>
              <a:ext cx="307069" cy="16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525" y="0"/>
                  </a:moveTo>
                  <a:lnTo>
                    <a:pt x="1850" y="139"/>
                  </a:lnTo>
                  <a:lnTo>
                    <a:pt x="841" y="1110"/>
                  </a:lnTo>
                  <a:lnTo>
                    <a:pt x="95" y="3747"/>
                  </a:lnTo>
                  <a:lnTo>
                    <a:pt x="0" y="4292"/>
                  </a:lnTo>
                  <a:lnTo>
                    <a:pt x="1333" y="8104"/>
                  </a:lnTo>
                  <a:lnTo>
                    <a:pt x="3568" y="12575"/>
                  </a:lnTo>
                  <a:lnTo>
                    <a:pt x="6014" y="16265"/>
                  </a:lnTo>
                  <a:lnTo>
                    <a:pt x="8510" y="19248"/>
                  </a:lnTo>
                  <a:lnTo>
                    <a:pt x="10897" y="21600"/>
                  </a:lnTo>
                  <a:lnTo>
                    <a:pt x="13381" y="19144"/>
                  </a:lnTo>
                  <a:lnTo>
                    <a:pt x="15977" y="16003"/>
                  </a:lnTo>
                  <a:lnTo>
                    <a:pt x="18503" y="12092"/>
                  </a:lnTo>
                  <a:lnTo>
                    <a:pt x="20782" y="7328"/>
                  </a:lnTo>
                  <a:lnTo>
                    <a:pt x="21600" y="4807"/>
                  </a:lnTo>
                  <a:lnTo>
                    <a:pt x="21502" y="4440"/>
                  </a:lnTo>
                  <a:lnTo>
                    <a:pt x="21056" y="3433"/>
                  </a:lnTo>
                  <a:lnTo>
                    <a:pt x="6624" y="3433"/>
                  </a:lnTo>
                  <a:lnTo>
                    <a:pt x="6459" y="2896"/>
                  </a:lnTo>
                  <a:lnTo>
                    <a:pt x="5926" y="1716"/>
                  </a:lnTo>
                  <a:lnTo>
                    <a:pt x="4967" y="536"/>
                  </a:lnTo>
                  <a:lnTo>
                    <a:pt x="3525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9" name="Shape"/>
            <p:cNvSpPr/>
            <p:nvPr/>
          </p:nvSpPr>
          <p:spPr>
            <a:xfrm>
              <a:off x="94170" y="0"/>
              <a:ext cx="121506" cy="54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8" y="0"/>
                  </a:moveTo>
                  <a:lnTo>
                    <a:pt x="6675" y="337"/>
                  </a:lnTo>
                  <a:lnTo>
                    <a:pt x="4175" y="2700"/>
                  </a:lnTo>
                  <a:lnTo>
                    <a:pt x="2288" y="9112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0901" y="18225"/>
                  </a:lnTo>
                  <a:lnTo>
                    <a:pt x="18837" y="10800"/>
                  </a:lnTo>
                  <a:lnTo>
                    <a:pt x="15454" y="3375"/>
                  </a:lnTo>
                  <a:lnTo>
                    <a:pt x="10798" y="0"/>
                  </a:lnTo>
                  <a:close/>
                </a:path>
              </a:pathLst>
            </a:cu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0" name="Shape"/>
            <p:cNvSpPr/>
            <p:nvPr/>
          </p:nvSpPr>
          <p:spPr>
            <a:xfrm>
              <a:off x="215674" y="28847"/>
              <a:ext cx="83662" cy="2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3" y="0"/>
                  </a:moveTo>
                  <a:lnTo>
                    <a:pt x="6509" y="337"/>
                  </a:lnTo>
                  <a:lnTo>
                    <a:pt x="3703" y="2700"/>
                  </a:lnTo>
                  <a:lnTo>
                    <a:pt x="1888" y="9113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8277" y="8731"/>
                  </a:lnTo>
                  <a:lnTo>
                    <a:pt x="11373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pic>
        <p:nvPicPr>
          <p:cNvPr id="102" name="bg object 23" descr="bg object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1290" y="872934"/>
            <a:ext cx="1891540" cy="519630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149568" y="3294326"/>
            <a:ext cx="7797166" cy="67919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tle Text"/>
          <p:cNvSpPr txBox="1">
            <a:spLocks noGrp="1"/>
          </p:cNvSpPr>
          <p:nvPr>
            <p:ph type="title"/>
          </p:nvPr>
        </p:nvSpPr>
        <p:spPr>
          <a:xfrm>
            <a:off x="1149568" y="1620195"/>
            <a:ext cx="11008995" cy="103060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005205" y="452643"/>
            <a:ext cx="18093690" cy="2184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005205" y="2637366"/>
            <a:ext cx="18093690" cy="86656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8831923" y="10517695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rgbClr val="0055A1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>
            <a:extLst>
              <a:ext uri="{FF2B5EF4-FFF2-40B4-BE49-F238E27FC236}">
                <a16:creationId xmlns:a16="http://schemas.microsoft.com/office/drawing/2014/main" id="{38640A72-89E4-63AF-5C9E-FEA0AE236B48}"/>
              </a:ext>
            </a:extLst>
          </p:cNvPr>
          <p:cNvGrpSpPr/>
          <p:nvPr/>
        </p:nvGrpSpPr>
        <p:grpSpPr>
          <a:xfrm>
            <a:off x="14992013" y="9084877"/>
            <a:ext cx="4232146" cy="1323183"/>
            <a:chOff x="14992013" y="9084877"/>
            <a:chExt cx="4232146" cy="1323183"/>
          </a:xfrm>
        </p:grpSpPr>
        <p:grpSp>
          <p:nvGrpSpPr>
            <p:cNvPr id="173" name="object 2"/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137" name="Shape"/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8" name="Shape"/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39" name="Shape"/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0" name="Shape"/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1" name="Shape"/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2" name="Shape"/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3" name="Shape"/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4" name="Shape"/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5" name="Shape"/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6" name="Shape"/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7" name="Rectangle"/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8" name="Shape"/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49" name="Shape"/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0" name="Shape"/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1" name="Shape"/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2" name="Shape"/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3" name="Shape"/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4" name="Shape"/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5" name="Shape"/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6" name="Shape"/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7" name="Shape"/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8" name="Shape"/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59" name="Shape"/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0" name="Shape"/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1" name="Shape"/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2" name="Shape"/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3" name="Shape"/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4" name="Shape"/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5" name="Shape"/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6" name="Rectangle"/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7" name="Shape"/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8" name="Shape"/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9" name="Shape"/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0" name="Shape"/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1" name="Shape"/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2" name="Shape"/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00" name="object 3"/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174" name="Shape"/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5" name="Shape"/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6" name="Rectangle"/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7" name="Shape"/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8" name="Rectangle"/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9" name="Shape"/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0" name="Shape"/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1" name="Rectangle"/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2" name="Rectangle"/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3" name="Shape"/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4" name="Shape"/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5" name="Rectangle"/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6" name="Rectangle"/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7" name="Shape"/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8" name="Shape"/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9" name="Shape"/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0" name="Shape"/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1" name="Shape"/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2" name="Shape"/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3" name="Rectangle"/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4" name="Rectangle"/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5" name="Shape"/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6" name="Shape"/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7" name="Shape"/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8" name="Shape"/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9" name="Shape"/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04" name="object 4"/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201" name="object 5"/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2" name="object 6"/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3" name="object 7"/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211" name="object 8"/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205" name="object 9"/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206" name="object 10"/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210" name="object 11"/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207" name="Shape"/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08" name="Shape"/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209" name="Shape"/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248" name="object 12"/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212" name="Shape"/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3" name="Shape"/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4" name="Shape"/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5" name="Shape"/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6" name="Shape"/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7" name="Shape"/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8" name="Shape"/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9" name="Shape"/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0" name="Shape"/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1" name="Shape"/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2" name="Shape"/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3" name="Shape"/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4" name="Shape"/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5" name="Shape"/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6" name="Shape"/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7" name="Shape"/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8" name="Shape"/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9" name="Shape"/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0" name="Shape"/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1" name="Shape"/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2" name="Shape"/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3" name="Shape"/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4" name="Shape"/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5" name="Shape"/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6" name="Shape"/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7" name="Shape"/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8" name="Shape"/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9" name="Shape"/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0" name="Shape"/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1" name="Shape"/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2" name="Shape"/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3" name="Shape"/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4" name="Shape"/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5" name="Shape"/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6" name="Shape"/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7" name="Shape"/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49" name="object 13"/>
          <p:cNvSpPr txBox="1">
            <a:spLocks noGrp="1"/>
          </p:cNvSpPr>
          <p:nvPr>
            <p:ph type="title"/>
          </p:nvPr>
        </p:nvSpPr>
        <p:spPr>
          <a:xfrm>
            <a:off x="1149567" y="1506283"/>
            <a:ext cx="10012047" cy="2894332"/>
          </a:xfrm>
          <a:prstGeom prst="rect">
            <a:avLst/>
          </a:prstGeom>
        </p:spPr>
        <p:txBody>
          <a:bodyPr/>
          <a:lstStyle/>
          <a:p>
            <a:pPr marR="3505" indent="8762" defTabSz="630936">
              <a:lnSpc>
                <a:spcPts val="7300"/>
              </a:lnSpc>
              <a:spcBef>
                <a:spcPts val="800"/>
              </a:spcBef>
              <a:defRPr sz="6831"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sk-SK" dirty="0"/>
              <a:t>PROCES SCHVAĽOVANIA VÝKAZOV 2025</a:t>
            </a:r>
            <a:endParaRPr dirty="0"/>
          </a:p>
        </p:txBody>
      </p:sp>
      <p:grpSp>
        <p:nvGrpSpPr>
          <p:cNvPr id="253" name="object 14"/>
          <p:cNvGrpSpPr/>
          <p:nvPr/>
        </p:nvGrpSpPr>
        <p:grpSpPr>
          <a:xfrm>
            <a:off x="1162267" y="1193681"/>
            <a:ext cx="10052051" cy="188477"/>
            <a:chOff x="0" y="0"/>
            <a:chExt cx="10052050" cy="188476"/>
          </a:xfrm>
        </p:grpSpPr>
        <p:sp>
          <p:nvSpPr>
            <p:cNvPr id="250" name="object 15"/>
            <p:cNvSpPr/>
            <p:nvPr/>
          </p:nvSpPr>
          <p:spPr>
            <a:xfrm>
              <a:off x="-1" y="-1"/>
              <a:ext cx="3350684" cy="188478"/>
            </a:xfrm>
            <a:prstGeom prst="rect">
              <a:avLst/>
            </a:prstGeom>
            <a:solidFill>
              <a:srgbClr val="D1D3D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1" name="object 16"/>
            <p:cNvSpPr/>
            <p:nvPr/>
          </p:nvSpPr>
          <p:spPr>
            <a:xfrm>
              <a:off x="3350683" y="-1"/>
              <a:ext cx="3350684" cy="188478"/>
            </a:xfrm>
            <a:prstGeom prst="rect">
              <a:avLst/>
            </a:prstGeom>
            <a:solidFill>
              <a:srgbClr val="0055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52" name="object 17"/>
            <p:cNvSpPr/>
            <p:nvPr/>
          </p:nvSpPr>
          <p:spPr>
            <a:xfrm>
              <a:off x="6701366" y="-1"/>
              <a:ext cx="3350684" cy="188478"/>
            </a:xfrm>
            <a:prstGeom prst="rect">
              <a:avLst/>
            </a:prstGeom>
            <a:solidFill>
              <a:srgbClr val="ED1D2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54" name="object 18"/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79533-383F-0278-4A05-36CDB9A075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75995880-DF9B-D66D-C758-3045256258B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2331139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pPr algn="ctr"/>
            <a:r>
              <a:rPr lang="sk-SK" dirty="0"/>
              <a:t>Proces schvaľovania protokol EDUZBER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74F968C2-D7CA-C641-E741-B5DFCDAA5D92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DC875483-F345-07FE-D344-1DC5787C4F23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3E1AD7AE-856E-3E06-1CDC-EE37003C57C5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62AAFBD8-A0F8-7573-AD4A-D29E25C56190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491347BC-B8E8-2069-9BC3-544493FFE75B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B5F90D40-5533-07D9-88E3-F137E85A02CD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44F00706-FD60-2FFE-7910-9DB3EA67877F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CBF0168B-8178-37FC-4AC4-149083FA042E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E07DB200-6867-F3CD-20E5-267F231C30CC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B040A010-7D46-7E13-15C3-E53C410ABBF5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B1754483-C2CB-52C0-0638-1C9A24F31D6F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69823F86-469D-CDE6-59E7-3AF68692AA99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F5DE940F-8DD7-AFF9-CAC9-F82849D31B1C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0077425F-AB4A-2C52-EBDD-43D69762BB9F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AFB2C5FD-6515-2C77-77DD-F9DC01854D6C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7FD93158-450C-0DA0-E239-CABE1733549B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63E59413-7AD0-7E3A-2B77-81BE7A26FFE5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648F8031-E660-A62F-48E2-F5E62F413241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F1EDAC45-F60D-E4F8-1E9B-AF6A58FDEC93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01127294-EA86-2FDA-EEF1-0E552E4B10DA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D0FB401C-ECFC-BCA5-0BE3-D56350A7E8EF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DF62E3E4-BEA7-CD53-20BC-85BF955C44E6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2F229C06-6A47-D43B-517D-080EAEAF0BCC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6B77F6B8-FCF1-AD8B-64DD-B634E3C4057E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5641DB87-A4C0-CA19-0548-40DC6E0B37A5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D4F1CC32-C79D-D857-6119-5933DAE49841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0F782857-817B-8B49-D154-25939C3F19F8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DCD3AE6E-755B-4475-E552-81E511DCCBCC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71A13D38-06F4-4B6A-89A0-8E73AB3B52A6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11D111FB-C7F5-4CFE-900B-7BAF3ADE859A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92875FC7-84BC-E5B3-F9A4-DFA4D7B5EFAC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59476B75-801B-FA9C-88D0-FE087A03DF54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BC930F41-241A-8730-1A0C-87941B65C01E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5748CAD6-C53F-DA42-42B8-C49CF6B00F0C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BE16B47B-DCB4-CE9B-4E71-FEBB103891E5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5CE8165C-31BA-ABBE-0A3F-79C5889BC4D2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7B57D2D0-8C20-EEDB-DFF4-B758568EA601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C316078A-2753-913E-E5FE-D0D833FB2676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D5A5EC54-57C4-0682-F5C5-930A35CE6BA0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3A3D08F9-5590-D4B0-2687-3BC5504F6FC1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7F326F96-5236-69D4-6181-BDEF285B8A26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9C4344B6-FACE-640F-AC30-B80D3DFEE30C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120D821F-F2C6-CA9A-295E-F646AC8C8A65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1C98D090-F9BA-E7D3-1ED4-51CC2C144796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AB3E765F-7244-C929-B04B-8662EFFFE858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70E6D8E4-38F0-C0F1-926B-1935B6B19641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F6C47F10-5284-B06D-F22F-994195F917FB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DE1EA402-2ABD-C78D-A4DF-56A9436AF6EA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44BADE7D-1958-4E20-4FE9-01C8F0708A68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84AFA08F-493F-4BE0-9AB5-187600C52C97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CCC27B11-EC1D-C26D-5D5F-463473CB849B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2BEDCD11-0EE1-CD67-005A-4CEE7A8562B7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29B54318-C921-66E6-EA25-8434A9D772F3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0368F331-6F71-3F28-2FD9-E0BDB36A9E60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6F528DFD-1C3A-6312-E840-6A9DAFF4506E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F6274C62-8D63-8D3B-161E-4DF19EB5AA6E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3D1B89A3-7A25-28C2-97A1-9C5E07E5E2ED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C1B83BC2-DCC6-23FF-CC45-5E1187A14D9B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3615CE2F-42BE-2771-798A-AD5E6B39D702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C7FAAB30-1088-E126-9E66-71E4F38EA13D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CEC71D96-2A84-8854-C9FA-E56A792AAB7B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FF72C7A3-7573-49E9-8BCC-01B0639BA977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C49FFFDF-ECB3-563B-0068-8302BDAE224C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12C9D961-13B3-9A21-9755-EB0CD72B6814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D858782B-DA35-425F-435B-691965E313D1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9DB730D2-2DD9-E550-2390-9EB0709DC60B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83DCAD0F-8F39-E568-994C-09C37EEB2781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1E305BF7-9EBA-5F4C-576C-A64CAD23BEC5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3053DCF2-B024-A033-BD71-DBE38D460931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32C25AB7-75B0-5021-F05B-560AEBAB488A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7FC10894-8E0E-1845-2D29-ACD7D9B1F438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EB251E21-5CD5-7457-B979-798F77C5DC15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FBCC043C-5EAE-9C6F-CCA7-A8E4086B9061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74F7F2E6-C0B6-4FEC-47B6-EE45015A10D0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07F1CC42-F4A1-6F2F-4A77-CC5D555D863F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28B28069-2BD3-AC23-278C-D0751DB64360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3628FCD4-A99F-C75D-EE55-F82A9594381E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C8516030-3159-8E07-C39C-B833CD342C47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9CF8A8E7-CD22-7B40-0036-0B46E74181A8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BA874831-A4D4-5BB8-6E9D-5C5440EB694A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2C14568F-4CDE-D8DA-5767-550D85C038A3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26CDB994-B53A-4A78-4A11-3263AED389F5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E244DE76-2F4C-839F-0CAF-4C104AC9CE87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E057F22C-ADD8-CD07-4D53-8CC7DD0BDA13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5F51983B-B489-313E-59D6-4A040B524F04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3803A354-D049-1525-8DC3-C01F754A6546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4395C86F-59FB-AD4C-0E60-8E69B089D696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94530CE5-7129-A56D-2F8C-4CBA75E38211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AC2D9D19-A3D6-FD84-0533-E1D4DAE67E40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1B46D5EA-F92E-1FB3-FBD8-C7C06B101D6F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D8127AEE-7128-BF83-F5BE-4C1EC3B0316E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D2DFB72D-A020-3B7C-1BF3-4C6B9B4B7404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BA2E9C3C-A82B-99A3-2406-2CDF82D16DEE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8AA6CFB6-EFFC-9179-946B-9BF0B7E2A4CB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FCDF2AFC-D912-6C4D-9D2C-288A299F17C9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6E9AA9A7-14D9-E9DE-8800-53DF7E2A352C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80038E22-3354-368A-2FCF-1178E930268F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EAA91F31-7FBB-01CC-26C5-4AA93BADAD70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AF8C0F27-0C89-EDEC-5EC8-158CEDA2FBB4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F5325B7F-B111-EE27-7425-8ED69BD633AC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D355C290-47BA-683D-65DD-9FC3D5D41074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87F1FBCD-2E88-6E36-AB17-78D237A74E04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E08975B1-5D4A-CA4C-844F-6C56225A8A08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D6030FF2-BDC5-9C20-FA24-CCDBD6228D2C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8873BCC1-FCAE-A537-1444-1723E3AD86C3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E832682B-9BD4-45C9-533A-2940F9B0BD36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54E18D8E-12AD-258C-07D7-8A17E82A945F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9C92DD7C-5389-4310-7E8B-33DCE0E8E450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DCCF3E8B-EB5B-ECA9-0C36-774F6E295C76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3501FED6-3655-EDC1-476C-C8927D2AF76D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916E69FE-BFE8-B46C-4410-FCE2FFC69E44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49E02471-7D56-6F1A-6659-D1AE886A8E28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D2BF9CC8-E439-2D7A-F918-7FA5BE8C14A8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E926DF8E-95FC-9146-B9D4-4252852FE78D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B9236349-C286-2F6E-19B4-ABA6C30D1B07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6B488959-2BE5-429B-BDF0-DDA5E0346E7F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044AE1B-E979-9996-C2BF-2957C4D3C5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7154050"/>
              </p:ext>
            </p:extLst>
          </p:nvPr>
        </p:nvGraphicFramePr>
        <p:xfrm>
          <a:off x="3072302" y="4340418"/>
          <a:ext cx="13959495" cy="3392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928029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6FCA1A-BECD-FBC5-5AA4-FBF3F6FB4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4B2C6D84-16BB-A712-B060-DD43E3D74F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2331139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pPr algn="ctr"/>
            <a:r>
              <a:rPr lang="sk-SK" dirty="0"/>
              <a:t>Proces schvaľovania výkazu V40-01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D579F898-57BF-CC7F-5C4E-35304CBB0DB7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F33BF4FA-33D7-B70A-C12B-8C49992A22DB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9D0EAC6-CB81-A010-713B-1FED4AD68D8D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7831442A-9782-BDA7-CFA5-93367248D799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BDEA22A4-3583-95C7-60DB-B5BDB512AFA9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2C148ACA-4F75-A3ED-31E1-0B9AF7314673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23C95DE0-55DA-5CA0-2395-75B7515E6805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DE56595B-7640-646C-6A44-1E361F2A53B1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613481CE-FD55-A702-B391-128E968FC9AB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D8A2C9CF-140C-8B47-E515-18179562E59F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F0416FCF-6874-983C-B86C-6FC6EF364256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3D4D597D-EAD5-5DD1-E720-0F6718C4422F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3B390882-2CA8-B87D-EC08-C7CA0A5DACCA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9CFAD0E3-857A-79BF-2002-080C233D6B17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609A1447-65B5-1CDB-141B-62B8DFC6E54A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F6FCD06E-AEE6-E7EF-5F43-D256B66689B8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0A6C8028-9245-D7E2-6306-CEBFC408A3AD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F60599A1-4755-344E-5534-0B83D5CC07DC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F97162DD-BD9A-86EF-FDD4-3BA6484136B8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DE5D7B05-F8BA-9B9A-59B8-F13A8211EE28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57A18C07-2700-5678-318D-C4C86541826C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32AA6106-C720-800A-1CDB-09C3FFA03901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45C11E82-BEF6-9055-BD83-91D54253F254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FBB2B9E6-6AD7-B96B-8587-2B4EA31C92F9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DB8AC1FF-FB0E-FDEB-A4B9-68C43C4247D6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AB16F1C5-FE7A-A283-A249-4D1BE7A13A39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B418480F-040B-FE82-C353-1F7CC7CD9701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3CBE12B1-ACC6-DF20-FA12-9AAEAC9E2CD4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D2D5F2D3-D0A2-8230-B27C-99467E24221B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BAF30F49-FC38-A6DE-DE8A-384AA476A058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4F76E37D-0093-86F9-4383-4F2D8BFD4260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626AC45A-BB0C-9C1F-3E28-3BC3C47F0AC8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88543B49-A65A-C1B7-95EF-77F50BBC35EC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C1F55C3A-79A7-144F-0EA6-907996D05392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87AB0F29-831C-EC83-B309-E914A7B69C7B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A26232FE-0626-B1AE-D2E1-3A0635C073AF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5D79B39C-F610-F143-D602-5218DD73610B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D2D680E9-F209-251C-1CD4-EBDAC58ED079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7A55D4C6-C5FD-3FDE-8976-480A4AB0CC60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CD246DB3-433F-0687-F7AB-4096D9BDE36F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8196B032-CF01-CE08-2741-37BDB2A4DAB3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D2CD5C3C-36FA-FB35-EB74-E44949BC981C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4B834D96-072A-CAB0-432A-D652522E4143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5174E859-5A3C-D4B7-3ADD-538C1AE6ED53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FFB8D47B-2A90-BE3C-20EE-E55DCF76B2F3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2CE9CA8B-2537-6B7B-8B8F-A021954047D3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6ADEB810-9858-1027-518A-6EDE23B4C0EA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6AAA1D73-1B38-71DF-67F9-91D446FC741B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0731703A-1549-7D1C-0204-E98C0033E04D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9142AA0B-3716-9831-2703-1D37BB629251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22F116D4-BB01-6EE0-D34C-2B87E67C5DDE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FE8C5055-B550-EE38-D93C-428552881EC7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040A7F9E-540D-2042-F062-8193907EA6C7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447E6794-A7CF-F993-050D-4E84833CD73A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FF2510F0-5426-9270-FFB3-19662FE5804C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A444C9F0-FB13-C518-8D95-116C32868071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53AD5676-4F9E-B7D3-117C-525E061D5D87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8C6F8F72-9096-152F-AE8D-19F2FF1BF75F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47642806-ECC4-9ED0-F6EC-263E1AE196C8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6DF697C1-2A86-47F1-272D-E92D8A743BF7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CBD6DA25-0495-6655-B5C4-C769C4859CB0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C35B5FC7-ED27-26DC-5A32-9DFAC17D66A7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453F15C9-BD8C-FC43-38E9-BD6FBBF18C81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B0408B2F-859A-CE1A-DC7E-B682FFB14C8F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85900D3F-8DFC-F6AE-58AD-47DEBCE81A8A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229C30CA-2B0B-4EFF-3221-03D88C1EA859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7E0291F1-C3D5-D504-CA2E-71B90F43AF17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62D7BA4D-E729-30C1-0818-FF097190A67B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C2FD648D-D1EA-73CD-6C8E-857F05ACBD0E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54D84E06-FC39-5902-36EC-1FBD80B0958B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8B6BD670-45FC-FB6D-B0F3-42180341F0F4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BFC5AC52-7DCA-BA0E-6E37-F16AC4F4919B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FE0773FD-4FD1-928B-15D0-BE0DEE145BBA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7FD884BE-0388-4DCE-5CC5-BFE3B00D038A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B3969D69-C502-7D84-4E73-16625C3D8F14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EB366779-B85E-3176-6F8E-AB50A538CAAC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A67191CE-81C1-AD31-D3AF-336141F3AD4E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7051E243-DA0B-C0E6-E919-0248057DD867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F4360D34-D531-16F7-8C31-D3B55991E6E8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DC59CB80-9555-98FE-D438-7B180A2E4FA5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EA409731-7050-3A16-CE7C-FB409CAD42B7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5ECDC4FE-46BA-123E-252E-CD6D88415A47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E9FBB66A-938F-9CB1-A222-4B2EB8AD34A8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4BD2601D-6E22-EAC6-203E-24CF80B142D7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AFA94F76-9278-8235-242A-82A55A207171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8139E183-0183-47E3-E794-C59C9CA6DF29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789AFB4B-6C48-1FF3-D92F-3644EA545BF0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A38584AA-2ED7-6166-144A-FA3A7C13B11E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8264733D-73D2-545B-4847-70D9E8301969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E96850CB-B83C-DD43-A8F3-CAC3E33F42AD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CF1CAA9C-C253-F3C2-A012-551C925A2B30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B28A6BD4-448B-200B-84E2-514A36F52E90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49488EEC-3BC6-8D2C-9278-91572C8DE02C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BE786C98-8CCC-F2A0-D835-C9B4070EF882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A63ED11B-70CE-20A3-4F74-5415A58AAFE2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C8658683-6B12-B129-8843-8FB218858CAC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04CE911A-C2C3-1D4F-DA3B-0EC946412018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EC136BDE-41F2-4F8D-D7D6-6A1814B148D5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B00F4F7D-27BE-F396-AB3E-9ADD5552F2C2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1AA550DC-97AA-25B9-9C9C-D87A776681C5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95B84AA1-7DC2-CEDD-CE43-0181BE4B1225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8915965E-92EC-5C74-A15D-9C282165C47D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21731E30-FF58-7EEB-F8CD-489FA3F5C19B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E68B048E-2FF3-06C1-8A08-7170B97773BF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4E86F0F6-39C1-F3FB-3E1D-A7ED48167154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7490BF47-FAC0-8EB4-B631-EE20224F91BF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9A9F4E3F-5F4E-2BA9-54AB-7166E5535A41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8DB5FE1D-2D7A-5730-2E2A-D5CB674C9FC1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C86B756D-24B6-A021-DE98-2BEC0C5CDB86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0C0891F4-3E44-D522-7C7E-93D947418A02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393DB464-EF9B-8399-4DB4-8556B535313C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16A02BCB-BEB9-D315-8C66-CF7F0C80D23D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A4C19254-D2D1-F004-E8A1-A562A3BA9318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55B41F6F-EDA6-E269-8952-01E379C00A92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574EB4C2-5DAB-E43A-B0AB-723BA442180B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4E37BEAD-3317-234D-7016-C720C96F9CB6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4D085F1-A247-41D7-36CA-F0F4D0F3CA33}"/>
              </a:ext>
            </a:extLst>
          </p:cNvPr>
          <p:cNvGraphicFramePr/>
          <p:nvPr/>
        </p:nvGraphicFramePr>
        <p:xfrm>
          <a:off x="3072302" y="4340418"/>
          <a:ext cx="13959495" cy="3392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63430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4CDBE-E803-53D3-546F-1F4739A9B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object 4">
            <a:extLst>
              <a:ext uri="{FF2B5EF4-FFF2-40B4-BE49-F238E27FC236}">
                <a16:creationId xmlns:a16="http://schemas.microsoft.com/office/drawing/2014/main" id="{4C0A042C-4EA8-DE27-045B-0403A55E9D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567" y="2331996"/>
            <a:ext cx="17500383" cy="1030606"/>
          </a:xfrm>
          <a:prstGeom prst="rect">
            <a:avLst/>
          </a:prstGeom>
        </p:spPr>
        <p:txBody>
          <a:bodyPr>
            <a:normAutofit/>
          </a:bodyPr>
          <a:lstStyle>
            <a:lvl1pPr indent="12700">
              <a:defRPr spc="-100"/>
            </a:lvl1pPr>
          </a:lstStyle>
          <a:p>
            <a:pPr algn="ctr"/>
            <a:r>
              <a:rPr lang="sk-SK" dirty="0"/>
              <a:t>Pravidlá schvaľovacieho procesu</a:t>
            </a:r>
          </a:p>
        </p:txBody>
      </p:sp>
      <p:sp>
        <p:nvSpPr>
          <p:cNvPr id="276" name="object 6">
            <a:extLst>
              <a:ext uri="{FF2B5EF4-FFF2-40B4-BE49-F238E27FC236}">
                <a16:creationId xmlns:a16="http://schemas.microsoft.com/office/drawing/2014/main" id="{EF90965B-1F98-C27D-DF07-891C29D27E8C}"/>
              </a:ext>
            </a:extLst>
          </p:cNvPr>
          <p:cNvSpPr/>
          <p:nvPr/>
        </p:nvSpPr>
        <p:spPr>
          <a:xfrm>
            <a:off x="-1" y="-1"/>
            <a:ext cx="188477" cy="2471130"/>
          </a:xfrm>
          <a:prstGeom prst="rect">
            <a:avLst/>
          </a:prstGeom>
          <a:solidFill>
            <a:srgbClr val="ED1D2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8" name="object 3">
            <a:extLst>
              <a:ext uri="{FF2B5EF4-FFF2-40B4-BE49-F238E27FC236}">
                <a16:creationId xmlns:a16="http://schemas.microsoft.com/office/drawing/2014/main" id="{FAE33D75-B1FF-14A2-592C-8446B7EC7FB6}"/>
              </a:ext>
            </a:extLst>
          </p:cNvPr>
          <p:cNvSpPr/>
          <p:nvPr/>
        </p:nvSpPr>
        <p:spPr>
          <a:xfrm>
            <a:off x="-1" y="11120080"/>
            <a:ext cx="20104101" cy="188476"/>
          </a:xfrm>
          <a:prstGeom prst="rect">
            <a:avLst/>
          </a:prstGeom>
          <a:solidFill>
            <a:srgbClr val="D1D3D4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08ABB408-533F-D04D-78BF-F7102AA57B0D}"/>
              </a:ext>
            </a:extLst>
          </p:cNvPr>
          <p:cNvSpPr txBox="1"/>
          <p:nvPr/>
        </p:nvSpPr>
        <p:spPr>
          <a:xfrm>
            <a:off x="1149567" y="875729"/>
            <a:ext cx="14693683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>
                <a:solidFill>
                  <a:srgbClr val="0055A1"/>
                </a:solidFill>
                <a:latin typeface="Avant Garde Gothic Itc T OT Book"/>
                <a:ea typeface="Avant Garde Gothic Itc T OT Book"/>
                <a:cs typeface="Avant Garde Gothic Itc T OT Book"/>
                <a:sym typeface="Avant Garde Gothic Itc T OT Book"/>
              </a:defRPr>
            </a:pPr>
            <a:r>
              <a:rPr lang="it-IT" spc="-20" dirty="0"/>
              <a:t>ZBER ÚDAJOV PRE FINANCOVANIE 2025</a:t>
            </a:r>
            <a:endParaRPr lang="it-IT" dirty="0"/>
          </a:p>
        </p:txBody>
      </p:sp>
      <p:grpSp>
        <p:nvGrpSpPr>
          <p:cNvPr id="9" name="Skupina 8">
            <a:extLst>
              <a:ext uri="{FF2B5EF4-FFF2-40B4-BE49-F238E27FC236}">
                <a16:creationId xmlns:a16="http://schemas.microsoft.com/office/drawing/2014/main" id="{016A1529-A8F1-D38C-A8D2-5F44FD5BDFBB}"/>
              </a:ext>
            </a:extLst>
          </p:cNvPr>
          <p:cNvGrpSpPr>
            <a:grpSpLocks noChangeAspect="1"/>
          </p:cNvGrpSpPr>
          <p:nvPr/>
        </p:nvGrpSpPr>
        <p:grpSpPr>
          <a:xfrm>
            <a:off x="17639967" y="9551543"/>
            <a:ext cx="2116074" cy="661592"/>
            <a:chOff x="14992013" y="9084877"/>
            <a:chExt cx="4232146" cy="1323183"/>
          </a:xfrm>
        </p:grpSpPr>
        <p:grpSp>
          <p:nvGrpSpPr>
            <p:cNvPr id="10" name="object 2">
              <a:extLst>
                <a:ext uri="{FF2B5EF4-FFF2-40B4-BE49-F238E27FC236}">
                  <a16:creationId xmlns:a16="http://schemas.microsoft.com/office/drawing/2014/main" id="{37AFDE0A-C121-9692-C755-86CFD9729F8F}"/>
                </a:ext>
              </a:extLst>
            </p:cNvPr>
            <p:cNvGrpSpPr/>
            <p:nvPr/>
          </p:nvGrpSpPr>
          <p:grpSpPr>
            <a:xfrm>
              <a:off x="15863120" y="10147789"/>
              <a:ext cx="3361039" cy="260271"/>
              <a:chOff x="0" y="0"/>
              <a:chExt cx="3361038" cy="260270"/>
            </a:xfrm>
          </p:grpSpPr>
          <p:sp>
            <p:nvSpPr>
              <p:cNvPr id="281" name="Shape">
                <a:extLst>
                  <a:ext uri="{FF2B5EF4-FFF2-40B4-BE49-F238E27FC236}">
                    <a16:creationId xmlns:a16="http://schemas.microsoft.com/office/drawing/2014/main" id="{6D712D89-AD73-5C67-72D5-C7467BF1C4A2}"/>
                  </a:ext>
                </a:extLst>
              </p:cNvPr>
              <p:cNvSpPr/>
              <p:nvPr/>
            </p:nvSpPr>
            <p:spPr>
              <a:xfrm>
                <a:off x="7024" y="159229"/>
                <a:ext cx="10088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86" y="17502"/>
                    </a:lnTo>
                    <a:lnTo>
                      <a:pt x="9525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5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3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2" name="Shape">
                <a:extLst>
                  <a:ext uri="{FF2B5EF4-FFF2-40B4-BE49-F238E27FC236}">
                    <a16:creationId xmlns:a16="http://schemas.microsoft.com/office/drawing/2014/main" id="{F0CC4286-0762-396E-A901-F231710A0A54}"/>
                  </a:ext>
                </a:extLst>
              </p:cNvPr>
              <p:cNvSpPr/>
              <p:nvPr/>
            </p:nvSpPr>
            <p:spPr>
              <a:xfrm>
                <a:off x="-1" y="-1"/>
                <a:ext cx="11759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5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6" y="21367"/>
                    </a:lnTo>
                    <a:lnTo>
                      <a:pt x="9651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9" y="13740"/>
                    </a:lnTo>
                    <a:lnTo>
                      <a:pt x="13692" y="11343"/>
                    </a:lnTo>
                    <a:lnTo>
                      <a:pt x="8255" y="9457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7" y="3694"/>
                    </a:lnTo>
                    <a:lnTo>
                      <a:pt x="11039" y="3444"/>
                    </a:lnTo>
                    <a:lnTo>
                      <a:pt x="18682" y="3444"/>
                    </a:lnTo>
                    <a:lnTo>
                      <a:pt x="18682" y="1676"/>
                    </a:lnTo>
                    <a:lnTo>
                      <a:pt x="17353" y="1061"/>
                    </a:lnTo>
                    <a:lnTo>
                      <a:pt x="15607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3" name="Shape">
                <a:extLst>
                  <a:ext uri="{FF2B5EF4-FFF2-40B4-BE49-F238E27FC236}">
                    <a16:creationId xmlns:a16="http://schemas.microsoft.com/office/drawing/2014/main" id="{974FBE31-909C-CCE2-2F79-81F23DE67F82}"/>
                  </a:ext>
                </a:extLst>
              </p:cNvPr>
              <p:cNvSpPr/>
              <p:nvPr/>
            </p:nvSpPr>
            <p:spPr>
              <a:xfrm>
                <a:off x="164423" y="2595"/>
                <a:ext cx="10797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4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4" y="1855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4" name="Shape">
                <a:extLst>
                  <a:ext uri="{FF2B5EF4-FFF2-40B4-BE49-F238E27FC236}">
                    <a16:creationId xmlns:a16="http://schemas.microsoft.com/office/drawing/2014/main" id="{F861D5A0-E7EB-6F24-3244-DD55BB54794C}"/>
                  </a:ext>
                </a:extLst>
              </p:cNvPr>
              <p:cNvSpPr/>
              <p:nvPr/>
            </p:nvSpPr>
            <p:spPr>
              <a:xfrm>
                <a:off x="295277" y="1297"/>
                <a:ext cx="179909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6" y="1085"/>
                    </a:lnTo>
                    <a:lnTo>
                      <a:pt x="2965" y="3769"/>
                    </a:lnTo>
                    <a:lnTo>
                      <a:pt x="711" y="7262"/>
                    </a:lnTo>
                    <a:lnTo>
                      <a:pt x="0" y="10772"/>
                    </a:lnTo>
                    <a:lnTo>
                      <a:pt x="668" y="14567"/>
                    </a:lnTo>
                    <a:lnTo>
                      <a:pt x="2882" y="18035"/>
                    </a:lnTo>
                    <a:lnTo>
                      <a:pt x="6747" y="20579"/>
                    </a:lnTo>
                    <a:lnTo>
                      <a:pt x="12370" y="21600"/>
                    </a:lnTo>
                    <a:lnTo>
                      <a:pt x="17603" y="20670"/>
                    </a:lnTo>
                    <a:lnTo>
                      <a:pt x="21035" y="18625"/>
                    </a:lnTo>
                    <a:lnTo>
                      <a:pt x="12433" y="18625"/>
                    </a:lnTo>
                    <a:lnTo>
                      <a:pt x="8439" y="17885"/>
                    </a:lnTo>
                    <a:lnTo>
                      <a:pt x="5780" y="16036"/>
                    </a:lnTo>
                    <a:lnTo>
                      <a:pt x="4316" y="13519"/>
                    </a:lnTo>
                    <a:lnTo>
                      <a:pt x="3906" y="10772"/>
                    </a:lnTo>
                    <a:lnTo>
                      <a:pt x="4353" y="8247"/>
                    </a:lnTo>
                    <a:lnTo>
                      <a:pt x="5842" y="5718"/>
                    </a:lnTo>
                    <a:lnTo>
                      <a:pt x="8524" y="3769"/>
                    </a:lnTo>
                    <a:lnTo>
                      <a:pt x="12558" y="2976"/>
                    </a:lnTo>
                    <a:lnTo>
                      <a:pt x="21600" y="2976"/>
                    </a:lnTo>
                    <a:lnTo>
                      <a:pt x="21467" y="2811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5" name="Shape">
                <a:extLst>
                  <a:ext uri="{FF2B5EF4-FFF2-40B4-BE49-F238E27FC236}">
                    <a16:creationId xmlns:a16="http://schemas.microsoft.com/office/drawing/2014/main" id="{0AB8FA7E-8A5F-7FA6-B2C2-5B9F90C36527}"/>
                  </a:ext>
                </a:extLst>
              </p:cNvPr>
              <p:cNvSpPr/>
              <p:nvPr/>
            </p:nvSpPr>
            <p:spPr>
              <a:xfrm>
                <a:off x="398835" y="30187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1" y="0"/>
                    </a:moveTo>
                    <a:lnTo>
                      <a:pt x="212" y="0"/>
                    </a:lnTo>
                    <a:lnTo>
                      <a:pt x="6226" y="744"/>
                    </a:lnTo>
                    <a:lnTo>
                      <a:pt x="10839" y="2820"/>
                    </a:lnTo>
                    <a:lnTo>
                      <a:pt x="13833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2" y="18252"/>
                    </a:lnTo>
                    <a:lnTo>
                      <a:pt x="6323" y="20665"/>
                    </a:lnTo>
                    <a:lnTo>
                      <a:pt x="0" y="21600"/>
                    </a:lnTo>
                    <a:lnTo>
                      <a:pt x="14686" y="21600"/>
                    </a:lnTo>
                    <a:lnTo>
                      <a:pt x="15726" y="21099"/>
                    </a:lnTo>
                    <a:lnTo>
                      <a:pt x="20135" y="16197"/>
                    </a:lnTo>
                    <a:lnTo>
                      <a:pt x="21600" y="10172"/>
                    </a:lnTo>
                    <a:lnTo>
                      <a:pt x="19877" y="4252"/>
                    </a:lnTo>
                    <a:lnTo>
                      <a:pt x="1565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6" name="Shape">
                <a:extLst>
                  <a:ext uri="{FF2B5EF4-FFF2-40B4-BE49-F238E27FC236}">
                    <a16:creationId xmlns:a16="http://schemas.microsoft.com/office/drawing/2014/main" id="{58929D77-6628-B66D-BF36-F8BE87544F34}"/>
                  </a:ext>
                </a:extLst>
              </p:cNvPr>
              <p:cNvSpPr/>
              <p:nvPr/>
            </p:nvSpPr>
            <p:spPr>
              <a:xfrm>
                <a:off x="525270" y="2595"/>
                <a:ext cx="120600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5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7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7" name="Shape">
                <a:extLst>
                  <a:ext uri="{FF2B5EF4-FFF2-40B4-BE49-F238E27FC236}">
                    <a16:creationId xmlns:a16="http://schemas.microsoft.com/office/drawing/2014/main" id="{F9726A43-948D-F8A7-7F27-3E32DE6271F4}"/>
                  </a:ext>
                </a:extLst>
              </p:cNvPr>
              <p:cNvSpPr/>
              <p:nvPr/>
            </p:nvSpPr>
            <p:spPr>
              <a:xfrm>
                <a:off x="616598" y="2596"/>
                <a:ext cx="94689" cy="1685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8" name="Shape">
                <a:extLst>
                  <a:ext uri="{FF2B5EF4-FFF2-40B4-BE49-F238E27FC236}">
                    <a16:creationId xmlns:a16="http://schemas.microsoft.com/office/drawing/2014/main" id="{8D814526-4ED7-E406-097D-141EF4FC1686}"/>
                  </a:ext>
                </a:extLst>
              </p:cNvPr>
              <p:cNvSpPr/>
              <p:nvPr/>
            </p:nvSpPr>
            <p:spPr>
              <a:xfrm>
                <a:off x="749002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9" name="Shape">
                <a:extLst>
                  <a:ext uri="{FF2B5EF4-FFF2-40B4-BE49-F238E27FC236}">
                    <a16:creationId xmlns:a16="http://schemas.microsoft.com/office/drawing/2014/main" id="{50286638-2D9C-5BE5-9A43-088962D65D14}"/>
                  </a:ext>
                </a:extLst>
              </p:cNvPr>
              <p:cNvSpPr/>
              <p:nvPr/>
            </p:nvSpPr>
            <p:spPr>
              <a:xfrm>
                <a:off x="892087" y="2595"/>
                <a:ext cx="7556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5" y="21600"/>
                    </a:lnTo>
                    <a:lnTo>
                      <a:pt x="8925" y="5524"/>
                    </a:lnTo>
                    <a:lnTo>
                      <a:pt x="21600" y="5524"/>
                    </a:lnTo>
                    <a:lnTo>
                      <a:pt x="72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0" name="Shape">
                <a:extLst>
                  <a:ext uri="{FF2B5EF4-FFF2-40B4-BE49-F238E27FC236}">
                    <a16:creationId xmlns:a16="http://schemas.microsoft.com/office/drawing/2014/main" id="{54809FFD-0E02-0B61-E353-277B2C660BA2}"/>
                  </a:ext>
                </a:extLst>
              </p:cNvPr>
              <p:cNvSpPr/>
              <p:nvPr/>
            </p:nvSpPr>
            <p:spPr>
              <a:xfrm>
                <a:off x="923311" y="54897"/>
                <a:ext cx="171451" cy="15219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7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4"/>
                    </a:lnTo>
                    <a:lnTo>
                      <a:pt x="17666" y="14214"/>
                    </a:lnTo>
                    <a:lnTo>
                      <a:pt x="55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1" name="Rectangle">
                <a:extLst>
                  <a:ext uri="{FF2B5EF4-FFF2-40B4-BE49-F238E27FC236}">
                    <a16:creationId xmlns:a16="http://schemas.microsoft.com/office/drawing/2014/main" id="{76FFC7B7-1E40-0F17-D407-C433FC35EEF2}"/>
                  </a:ext>
                </a:extLst>
              </p:cNvPr>
              <p:cNvSpPr/>
              <p:nvPr/>
            </p:nvSpPr>
            <p:spPr>
              <a:xfrm>
                <a:off x="1063537" y="2595"/>
                <a:ext cx="3122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2" name="Shape">
                <a:extLst>
                  <a:ext uri="{FF2B5EF4-FFF2-40B4-BE49-F238E27FC236}">
                    <a16:creationId xmlns:a16="http://schemas.microsoft.com/office/drawing/2014/main" id="{53D2D236-5E2A-F1D5-BE5B-C7067C53ED49}"/>
                  </a:ext>
                </a:extLst>
              </p:cNvPr>
              <p:cNvSpPr/>
              <p:nvPr/>
            </p:nvSpPr>
            <p:spPr>
              <a:xfrm>
                <a:off x="1148623" y="159229"/>
                <a:ext cx="100879" cy="5150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3"/>
                    </a:lnTo>
                    <a:lnTo>
                      <a:pt x="1786" y="17502"/>
                    </a:lnTo>
                    <a:lnTo>
                      <a:pt x="4010" y="19621"/>
                    </a:lnTo>
                    <a:lnTo>
                      <a:pt x="6611" y="21066"/>
                    </a:lnTo>
                    <a:lnTo>
                      <a:pt x="9526" y="21600"/>
                    </a:lnTo>
                    <a:lnTo>
                      <a:pt x="14815" y="19883"/>
                    </a:lnTo>
                    <a:lnTo>
                      <a:pt x="19300" y="14943"/>
                    </a:lnTo>
                    <a:lnTo>
                      <a:pt x="21600" y="9168"/>
                    </a:lnTo>
                    <a:lnTo>
                      <a:pt x="9746" y="9168"/>
                    </a:lnTo>
                    <a:lnTo>
                      <a:pt x="7018" y="8350"/>
                    </a:lnTo>
                    <a:lnTo>
                      <a:pt x="4289" y="6221"/>
                    </a:lnTo>
                    <a:lnTo>
                      <a:pt x="1852" y="32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3" name="Shape">
                <a:extLst>
                  <a:ext uri="{FF2B5EF4-FFF2-40B4-BE49-F238E27FC236}">
                    <a16:creationId xmlns:a16="http://schemas.microsoft.com/office/drawing/2014/main" id="{77160DA3-7770-F2C8-3352-5B91378E6165}"/>
                  </a:ext>
                </a:extLst>
              </p:cNvPr>
              <p:cNvSpPr/>
              <p:nvPr/>
            </p:nvSpPr>
            <p:spPr>
              <a:xfrm>
                <a:off x="1141597" y="-1"/>
                <a:ext cx="117589" cy="18109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0" y="0"/>
                    </a:moveTo>
                    <a:lnTo>
                      <a:pt x="6974" y="480"/>
                    </a:lnTo>
                    <a:lnTo>
                      <a:pt x="3452" y="1861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2"/>
                    </a:lnTo>
                    <a:lnTo>
                      <a:pt x="7860" y="13740"/>
                    </a:lnTo>
                    <a:lnTo>
                      <a:pt x="13225" y="15597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50" y="21367"/>
                    </a:lnTo>
                    <a:lnTo>
                      <a:pt x="12007" y="21367"/>
                    </a:lnTo>
                    <a:lnTo>
                      <a:pt x="9652" y="21600"/>
                    </a:lnTo>
                    <a:lnTo>
                      <a:pt x="19821" y="21600"/>
                    </a:lnTo>
                    <a:lnTo>
                      <a:pt x="20584" y="20960"/>
                    </a:lnTo>
                    <a:lnTo>
                      <a:pt x="21600" y="17906"/>
                    </a:lnTo>
                    <a:lnTo>
                      <a:pt x="19128" y="13740"/>
                    </a:lnTo>
                    <a:lnTo>
                      <a:pt x="13690" y="11343"/>
                    </a:lnTo>
                    <a:lnTo>
                      <a:pt x="8252" y="9457"/>
                    </a:lnTo>
                    <a:lnTo>
                      <a:pt x="5780" y="6828"/>
                    </a:lnTo>
                    <a:lnTo>
                      <a:pt x="6151" y="5461"/>
                    </a:lnTo>
                    <a:lnTo>
                      <a:pt x="7208" y="4391"/>
                    </a:lnTo>
                    <a:lnTo>
                      <a:pt x="8866" y="3694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6"/>
                    </a:lnTo>
                    <a:lnTo>
                      <a:pt x="17355" y="1061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4" name="Shape">
                <a:extLst>
                  <a:ext uri="{FF2B5EF4-FFF2-40B4-BE49-F238E27FC236}">
                    <a16:creationId xmlns:a16="http://schemas.microsoft.com/office/drawing/2014/main" id="{16902BEE-D3AF-F851-2165-679BB7607155}"/>
                  </a:ext>
                </a:extLst>
              </p:cNvPr>
              <p:cNvSpPr/>
              <p:nvPr/>
            </p:nvSpPr>
            <p:spPr>
              <a:xfrm>
                <a:off x="130601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5" name="Shape">
                <a:extLst>
                  <a:ext uri="{FF2B5EF4-FFF2-40B4-BE49-F238E27FC236}">
                    <a16:creationId xmlns:a16="http://schemas.microsoft.com/office/drawing/2014/main" id="{593D7D99-F067-312B-4216-B969C40152C5}"/>
                  </a:ext>
                </a:extLst>
              </p:cNvPr>
              <p:cNvSpPr/>
              <p:nvPr/>
            </p:nvSpPr>
            <p:spPr>
              <a:xfrm>
                <a:off x="133724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1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6" name="Shape">
                <a:extLst>
                  <a:ext uri="{FF2B5EF4-FFF2-40B4-BE49-F238E27FC236}">
                    <a16:creationId xmlns:a16="http://schemas.microsoft.com/office/drawing/2014/main" id="{1146301A-1F76-499E-4816-FB0983C4D4EE}"/>
                  </a:ext>
                </a:extLst>
              </p:cNvPr>
              <p:cNvSpPr/>
              <p:nvPr/>
            </p:nvSpPr>
            <p:spPr>
              <a:xfrm>
                <a:off x="133724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7" name="Shape">
                <a:extLst>
                  <a:ext uri="{FF2B5EF4-FFF2-40B4-BE49-F238E27FC236}">
                    <a16:creationId xmlns:a16="http://schemas.microsoft.com/office/drawing/2014/main" id="{3BE4FEAB-C916-B54C-FA85-F85748DF5E39}"/>
                  </a:ext>
                </a:extLst>
              </p:cNvPr>
              <p:cNvSpPr/>
              <p:nvPr/>
            </p:nvSpPr>
            <p:spPr>
              <a:xfrm>
                <a:off x="1503209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3" y="12313"/>
                    </a:lnTo>
                    <a:lnTo>
                      <a:pt x="17363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8" name="Shape">
                <a:extLst>
                  <a:ext uri="{FF2B5EF4-FFF2-40B4-BE49-F238E27FC236}">
                    <a16:creationId xmlns:a16="http://schemas.microsoft.com/office/drawing/2014/main" id="{27CD3165-D356-E09C-3F36-3DFB00D44C24}"/>
                  </a:ext>
                </a:extLst>
              </p:cNvPr>
              <p:cNvSpPr/>
              <p:nvPr/>
            </p:nvSpPr>
            <p:spPr>
              <a:xfrm>
                <a:off x="1623405" y="2595"/>
                <a:ext cx="58805" cy="25767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5" y="0"/>
                    </a:lnTo>
                    <a:lnTo>
                      <a:pt x="10035" y="15593"/>
                    </a:lnTo>
                    <a:lnTo>
                      <a:pt x="9367" y="17149"/>
                    </a:lnTo>
                    <a:lnTo>
                      <a:pt x="7489" y="18563"/>
                    </a:lnTo>
                    <a:lnTo>
                      <a:pt x="4376" y="19817"/>
                    </a:lnTo>
                    <a:lnTo>
                      <a:pt x="0" y="20894"/>
                    </a:lnTo>
                    <a:lnTo>
                      <a:pt x="2647" y="21600"/>
                    </a:lnTo>
                    <a:lnTo>
                      <a:pt x="12705" y="21600"/>
                    </a:lnTo>
                    <a:lnTo>
                      <a:pt x="13455" y="21424"/>
                    </a:lnTo>
                    <a:lnTo>
                      <a:pt x="17920" y="19721"/>
                    </a:lnTo>
                    <a:lnTo>
                      <a:pt x="20665" y="17765"/>
                    </a:lnTo>
                    <a:lnTo>
                      <a:pt x="21591" y="1559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9" name="Shape">
                <a:extLst>
                  <a:ext uri="{FF2B5EF4-FFF2-40B4-BE49-F238E27FC236}">
                    <a16:creationId xmlns:a16="http://schemas.microsoft.com/office/drawing/2014/main" id="{8D15D612-EF7C-48CB-E33C-16E9151F68B1}"/>
                  </a:ext>
                </a:extLst>
              </p:cNvPr>
              <p:cNvSpPr/>
              <p:nvPr/>
            </p:nvSpPr>
            <p:spPr>
              <a:xfrm>
                <a:off x="1856518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9405" y="13494"/>
                    </a:lnTo>
                    <a:lnTo>
                      <a:pt x="10576" y="13439"/>
                    </a:lnTo>
                    <a:lnTo>
                      <a:pt x="11695" y="13356"/>
                    </a:lnTo>
                    <a:lnTo>
                      <a:pt x="19840" y="13356"/>
                    </a:lnTo>
                    <a:lnTo>
                      <a:pt x="17897" y="12201"/>
                    </a:lnTo>
                    <a:lnTo>
                      <a:pt x="20266" y="11224"/>
                    </a:lnTo>
                    <a:lnTo>
                      <a:pt x="21354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0" name="Shape">
                <a:extLst>
                  <a:ext uri="{FF2B5EF4-FFF2-40B4-BE49-F238E27FC236}">
                    <a16:creationId xmlns:a16="http://schemas.microsoft.com/office/drawing/2014/main" id="{666BA635-1472-92A2-C91F-3C8C68DA1501}"/>
                  </a:ext>
                </a:extLst>
              </p:cNvPr>
              <p:cNvSpPr/>
              <p:nvPr/>
            </p:nvSpPr>
            <p:spPr>
              <a:xfrm>
                <a:off x="1916359" y="129042"/>
                <a:ext cx="11264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2" y="0"/>
                    </a:moveTo>
                    <a:lnTo>
                      <a:pt x="0" y="0"/>
                    </a:lnTo>
                    <a:lnTo>
                      <a:pt x="13169" y="21600"/>
                    </a:lnTo>
                    <a:lnTo>
                      <a:pt x="21600" y="21600"/>
                    </a:lnTo>
                    <a:lnTo>
                      <a:pt x="799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1" name="Shape">
                <a:extLst>
                  <a:ext uri="{FF2B5EF4-FFF2-40B4-BE49-F238E27FC236}">
                    <a16:creationId xmlns:a16="http://schemas.microsoft.com/office/drawing/2014/main" id="{B7733E10-6B7D-7658-2997-57D79EA6675C}"/>
                  </a:ext>
                </a:extLst>
              </p:cNvPr>
              <p:cNvSpPr/>
              <p:nvPr/>
            </p:nvSpPr>
            <p:spPr>
              <a:xfrm>
                <a:off x="1899710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5" y="616"/>
                    </a:lnTo>
                    <a:lnTo>
                      <a:pt x="9032" y="2519"/>
                    </a:lnTo>
                    <a:lnTo>
                      <a:pt x="11419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4"/>
                    </a:lnTo>
                    <a:lnTo>
                      <a:pt x="21034" y="15797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2" name="Shape">
                <a:extLst>
                  <a:ext uri="{FF2B5EF4-FFF2-40B4-BE49-F238E27FC236}">
                    <a16:creationId xmlns:a16="http://schemas.microsoft.com/office/drawing/2014/main" id="{F417BDF4-6EB1-AC0B-D416-BEFAE1330536}"/>
                  </a:ext>
                </a:extLst>
              </p:cNvPr>
              <p:cNvSpPr/>
              <p:nvPr/>
            </p:nvSpPr>
            <p:spPr>
              <a:xfrm>
                <a:off x="2053706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7063" y="18550"/>
                    </a:lnTo>
                    <a:lnTo>
                      <a:pt x="7063" y="12313"/>
                    </a:lnTo>
                    <a:lnTo>
                      <a:pt x="17362" y="12313"/>
                    </a:lnTo>
                    <a:lnTo>
                      <a:pt x="17362" y="9262"/>
                    </a:lnTo>
                    <a:lnTo>
                      <a:pt x="7063" y="9262"/>
                    </a:lnTo>
                    <a:lnTo>
                      <a:pt x="7063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3" name="Shape">
                <a:extLst>
                  <a:ext uri="{FF2B5EF4-FFF2-40B4-BE49-F238E27FC236}">
                    <a16:creationId xmlns:a16="http://schemas.microsoft.com/office/drawing/2014/main" id="{7ACFC8C5-B4AA-B754-6AE7-88FE66203056}"/>
                  </a:ext>
                </a:extLst>
              </p:cNvPr>
              <p:cNvSpPr/>
              <p:nvPr/>
            </p:nvSpPr>
            <p:spPr>
              <a:xfrm>
                <a:off x="2196801" y="2595"/>
                <a:ext cx="11052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4"/>
                    </a:lnTo>
                    <a:lnTo>
                      <a:pt x="8185" y="13494"/>
                    </a:lnTo>
                    <a:lnTo>
                      <a:pt x="14218" y="13052"/>
                    </a:lnTo>
                    <a:lnTo>
                      <a:pt x="19111" y="11753"/>
                    </a:lnTo>
                    <a:lnTo>
                      <a:pt x="21096" y="10472"/>
                    </a:lnTo>
                    <a:lnTo>
                      <a:pt x="6100" y="10472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1" y="1605"/>
                    </a:lnTo>
                    <a:lnTo>
                      <a:pt x="14646" y="391"/>
                    </a:lnTo>
                    <a:lnTo>
                      <a:pt x="83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4" name="Shape">
                <a:extLst>
                  <a:ext uri="{FF2B5EF4-FFF2-40B4-BE49-F238E27FC236}">
                    <a16:creationId xmlns:a16="http://schemas.microsoft.com/office/drawing/2014/main" id="{B344ACAE-9155-2F46-B5BC-5012222C0108}"/>
                  </a:ext>
                </a:extLst>
              </p:cNvPr>
              <p:cNvSpPr/>
              <p:nvPr/>
            </p:nvSpPr>
            <p:spPr>
              <a:xfrm>
                <a:off x="2239993" y="31737"/>
                <a:ext cx="77528" cy="699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59" y="0"/>
                    </a:moveTo>
                    <a:lnTo>
                      <a:pt x="216" y="0"/>
                    </a:lnTo>
                    <a:lnTo>
                      <a:pt x="5247" y="616"/>
                    </a:lnTo>
                    <a:lnTo>
                      <a:pt x="9033" y="2519"/>
                    </a:lnTo>
                    <a:lnTo>
                      <a:pt x="11420" y="5793"/>
                    </a:lnTo>
                    <a:lnTo>
                      <a:pt x="12250" y="10520"/>
                    </a:lnTo>
                    <a:lnTo>
                      <a:pt x="11396" y="15467"/>
                    </a:lnTo>
                    <a:lnTo>
                      <a:pt x="8952" y="18918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040" y="21600"/>
                    </a:lnTo>
                    <a:lnTo>
                      <a:pt x="19890" y="19152"/>
                    </a:lnTo>
                    <a:lnTo>
                      <a:pt x="21600" y="10682"/>
                    </a:lnTo>
                    <a:lnTo>
                      <a:pt x="20058" y="1816"/>
                    </a:lnTo>
                    <a:lnTo>
                      <a:pt x="1875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5" name="Shape">
                <a:extLst>
                  <a:ext uri="{FF2B5EF4-FFF2-40B4-BE49-F238E27FC236}">
                    <a16:creationId xmlns:a16="http://schemas.microsoft.com/office/drawing/2014/main" id="{94BC30FA-27BB-CBD2-5AD1-9B5FE21C6FA0}"/>
                  </a:ext>
                </a:extLst>
              </p:cNvPr>
              <p:cNvSpPr/>
              <p:nvPr/>
            </p:nvSpPr>
            <p:spPr>
              <a:xfrm>
                <a:off x="2356534" y="2595"/>
                <a:ext cx="164384" cy="2084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104" y="0"/>
                    </a:moveTo>
                    <a:lnTo>
                      <a:pt x="0" y="0"/>
                    </a:lnTo>
                    <a:lnTo>
                      <a:pt x="0" y="10166"/>
                    </a:lnTo>
                    <a:lnTo>
                      <a:pt x="748" y="14763"/>
                    </a:lnTo>
                    <a:lnTo>
                      <a:pt x="3060" y="18381"/>
                    </a:lnTo>
                    <a:lnTo>
                      <a:pt x="7039" y="20750"/>
                    </a:lnTo>
                    <a:lnTo>
                      <a:pt x="12786" y="21600"/>
                    </a:lnTo>
                    <a:lnTo>
                      <a:pt x="17937" y="20776"/>
                    </a:lnTo>
                    <a:lnTo>
                      <a:pt x="21600" y="18661"/>
                    </a:lnTo>
                    <a:lnTo>
                      <a:pt x="12786" y="18661"/>
                    </a:lnTo>
                    <a:lnTo>
                      <a:pt x="8819" y="17944"/>
                    </a:lnTo>
                    <a:lnTo>
                      <a:pt x="6125" y="16038"/>
                    </a:lnTo>
                    <a:lnTo>
                      <a:pt x="4591" y="13314"/>
                    </a:lnTo>
                    <a:lnTo>
                      <a:pt x="4108" y="10166"/>
                    </a:lnTo>
                    <a:lnTo>
                      <a:pt x="410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6" name="Shape">
                <a:extLst>
                  <a:ext uri="{FF2B5EF4-FFF2-40B4-BE49-F238E27FC236}">
                    <a16:creationId xmlns:a16="http://schemas.microsoft.com/office/drawing/2014/main" id="{9345BA9B-BF61-A64B-8A5D-4B31A19F3927}"/>
                  </a:ext>
                </a:extLst>
              </p:cNvPr>
              <p:cNvSpPr/>
              <p:nvPr/>
            </p:nvSpPr>
            <p:spPr>
              <a:xfrm>
                <a:off x="2453840" y="2595"/>
                <a:ext cx="97045" cy="1800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52" y="0"/>
                    </a:lnTo>
                    <a:lnTo>
                      <a:pt x="14652" y="11767"/>
                    </a:lnTo>
                    <a:lnTo>
                      <a:pt x="13584" y="15884"/>
                    </a:lnTo>
                    <a:lnTo>
                      <a:pt x="10584" y="18978"/>
                    </a:lnTo>
                    <a:lnTo>
                      <a:pt x="5954" y="20924"/>
                    </a:lnTo>
                    <a:lnTo>
                      <a:pt x="0" y="21600"/>
                    </a:lnTo>
                    <a:lnTo>
                      <a:pt x="14930" y="21600"/>
                    </a:lnTo>
                    <a:lnTo>
                      <a:pt x="15555" y="21353"/>
                    </a:lnTo>
                    <a:lnTo>
                      <a:pt x="20008" y="17166"/>
                    </a:lnTo>
                    <a:lnTo>
                      <a:pt x="21591" y="1176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7" name="Shape">
                <a:extLst>
                  <a:ext uri="{FF2B5EF4-FFF2-40B4-BE49-F238E27FC236}">
                    <a16:creationId xmlns:a16="http://schemas.microsoft.com/office/drawing/2014/main" id="{91B05A38-B7A0-6F9A-69C3-B47BAC880541}"/>
                  </a:ext>
                </a:extLst>
              </p:cNvPr>
              <p:cNvSpPr/>
              <p:nvPr/>
            </p:nvSpPr>
            <p:spPr>
              <a:xfrm>
                <a:off x="2602904" y="2595"/>
                <a:ext cx="120114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24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971" y="21600"/>
                    </a:lnTo>
                    <a:lnTo>
                      <a:pt x="12678" y="21358"/>
                    </a:lnTo>
                    <a:lnTo>
                      <a:pt x="17890" y="20429"/>
                    </a:lnTo>
                    <a:lnTo>
                      <a:pt x="21600" y="18550"/>
                    </a:lnTo>
                    <a:lnTo>
                      <a:pt x="5615" y="18550"/>
                    </a:lnTo>
                    <a:lnTo>
                      <a:pt x="5615" y="11982"/>
                    </a:lnTo>
                    <a:lnTo>
                      <a:pt x="21172" y="11982"/>
                    </a:lnTo>
                    <a:lnTo>
                      <a:pt x="20744" y="11604"/>
                    </a:lnTo>
                    <a:lnTo>
                      <a:pt x="17969" y="10511"/>
                    </a:lnTo>
                    <a:lnTo>
                      <a:pt x="14365" y="9867"/>
                    </a:lnTo>
                    <a:lnTo>
                      <a:pt x="16646" y="9290"/>
                    </a:lnTo>
                    <a:lnTo>
                      <a:pt x="17366" y="8932"/>
                    </a:lnTo>
                    <a:lnTo>
                      <a:pt x="5615" y="8932"/>
                    </a:lnTo>
                    <a:lnTo>
                      <a:pt x="5615" y="3051"/>
                    </a:lnTo>
                    <a:lnTo>
                      <a:pt x="18523" y="3051"/>
                    </a:lnTo>
                    <a:lnTo>
                      <a:pt x="15579" y="1302"/>
                    </a:lnTo>
                    <a:lnTo>
                      <a:pt x="10980" y="304"/>
                    </a:lnTo>
                    <a:lnTo>
                      <a:pt x="524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8" name="Shape">
                <a:extLst>
                  <a:ext uri="{FF2B5EF4-FFF2-40B4-BE49-F238E27FC236}">
                    <a16:creationId xmlns:a16="http://schemas.microsoft.com/office/drawing/2014/main" id="{B9F4E191-BFAB-B1F6-5CAF-3D189606FB83}"/>
                  </a:ext>
                </a:extLst>
              </p:cNvPr>
              <p:cNvSpPr/>
              <p:nvPr/>
            </p:nvSpPr>
            <p:spPr>
              <a:xfrm>
                <a:off x="2645572" y="116037"/>
                <a:ext cx="86114" cy="6217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829" y="0"/>
                    </a:moveTo>
                    <a:lnTo>
                      <a:pt x="263" y="0"/>
                    </a:lnTo>
                    <a:lnTo>
                      <a:pt x="5514" y="439"/>
                    </a:lnTo>
                    <a:lnTo>
                      <a:pt x="9690" y="2090"/>
                    </a:lnTo>
                    <a:lnTo>
                      <a:pt x="12447" y="5452"/>
                    </a:lnTo>
                    <a:lnTo>
                      <a:pt x="13442" y="11025"/>
                    </a:lnTo>
                    <a:lnTo>
                      <a:pt x="12489" y="16530"/>
                    </a:lnTo>
                    <a:lnTo>
                      <a:pt x="9779" y="19737"/>
                    </a:lnTo>
                    <a:lnTo>
                      <a:pt x="5541" y="21232"/>
                    </a:lnTo>
                    <a:lnTo>
                      <a:pt x="0" y="21600"/>
                    </a:lnTo>
                    <a:lnTo>
                      <a:pt x="19426" y="21600"/>
                    </a:lnTo>
                    <a:lnTo>
                      <a:pt x="19550" y="21452"/>
                    </a:lnTo>
                    <a:lnTo>
                      <a:pt x="21600" y="10844"/>
                    </a:lnTo>
                    <a:lnTo>
                      <a:pt x="20720" y="3944"/>
                    </a:lnTo>
                    <a:lnTo>
                      <a:pt x="18829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9" name="Shape">
                <a:extLst>
                  <a:ext uri="{FF2B5EF4-FFF2-40B4-BE49-F238E27FC236}">
                    <a16:creationId xmlns:a16="http://schemas.microsoft.com/office/drawing/2014/main" id="{57E3C770-7F2F-E6BF-BD5B-2B626AF36425}"/>
                  </a:ext>
                </a:extLst>
              </p:cNvPr>
              <p:cNvSpPr/>
              <p:nvPr/>
            </p:nvSpPr>
            <p:spPr>
              <a:xfrm>
                <a:off x="2778521" y="2595"/>
                <a:ext cx="107967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245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50"/>
                    </a:lnTo>
                    <a:lnTo>
                      <a:pt x="6245" y="18550"/>
                    </a:lnTo>
                    <a:lnTo>
                      <a:pt x="6245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0" name="Rectangle">
                <a:extLst>
                  <a:ext uri="{FF2B5EF4-FFF2-40B4-BE49-F238E27FC236}">
                    <a16:creationId xmlns:a16="http://schemas.microsoft.com/office/drawing/2014/main" id="{050BA73C-0D70-57D6-924A-B4C676BF9FF8}"/>
                  </a:ext>
                </a:extLst>
              </p:cNvPr>
              <p:cNvSpPr/>
              <p:nvPr/>
            </p:nvSpPr>
            <p:spPr>
              <a:xfrm>
                <a:off x="2927323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1" name="Shape">
                <a:extLst>
                  <a:ext uri="{FF2B5EF4-FFF2-40B4-BE49-F238E27FC236}">
                    <a16:creationId xmlns:a16="http://schemas.microsoft.com/office/drawing/2014/main" id="{5D05B09C-1856-9DCA-F3F9-92D441495759}"/>
                  </a:ext>
                </a:extLst>
              </p:cNvPr>
              <p:cNvSpPr/>
              <p:nvPr/>
            </p:nvSpPr>
            <p:spPr>
              <a:xfrm>
                <a:off x="3015781" y="2595"/>
                <a:ext cx="7123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471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471" y="21600"/>
                    </a:lnTo>
                    <a:lnTo>
                      <a:pt x="9471" y="11295"/>
                    </a:lnTo>
                    <a:lnTo>
                      <a:pt x="21600" y="11295"/>
                    </a:lnTo>
                    <a:lnTo>
                      <a:pt x="20434" y="10855"/>
                    </a:lnTo>
                    <a:lnTo>
                      <a:pt x="21016" y="10635"/>
                    </a:lnTo>
                    <a:lnTo>
                      <a:pt x="9471" y="10635"/>
                    </a:lnTo>
                    <a:lnTo>
                      <a:pt x="947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2" name="Shape">
                <a:extLst>
                  <a:ext uri="{FF2B5EF4-FFF2-40B4-BE49-F238E27FC236}">
                    <a16:creationId xmlns:a16="http://schemas.microsoft.com/office/drawing/2014/main" id="{ED592084-C5A3-09C5-DEE4-87664FB4D923}"/>
                  </a:ext>
                </a:extLst>
              </p:cNvPr>
              <p:cNvSpPr/>
              <p:nvPr/>
            </p:nvSpPr>
            <p:spPr>
              <a:xfrm>
                <a:off x="3047016" y="109535"/>
                <a:ext cx="130070" cy="975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43" y="0"/>
                    </a:moveTo>
                    <a:lnTo>
                      <a:pt x="0" y="0"/>
                    </a:lnTo>
                    <a:lnTo>
                      <a:pt x="14603" y="21600"/>
                    </a:lnTo>
                    <a:lnTo>
                      <a:pt x="21600" y="21600"/>
                    </a:lnTo>
                    <a:lnTo>
                      <a:pt x="664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3" name="Shape">
                <a:extLst>
                  <a:ext uri="{FF2B5EF4-FFF2-40B4-BE49-F238E27FC236}">
                    <a16:creationId xmlns:a16="http://schemas.microsoft.com/office/drawing/2014/main" id="{4C68637C-32E3-4AE9-F9A8-916CC0F1CC86}"/>
                  </a:ext>
                </a:extLst>
              </p:cNvPr>
              <p:cNvSpPr/>
              <p:nvPr/>
            </p:nvSpPr>
            <p:spPr>
              <a:xfrm>
                <a:off x="3047016" y="2595"/>
                <a:ext cx="130855" cy="1006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730" y="0"/>
                    </a:lnTo>
                    <a:lnTo>
                      <a:pt x="0" y="21600"/>
                    </a:lnTo>
                    <a:lnTo>
                      <a:pt x="6285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4" name="Shape">
                <a:extLst>
                  <a:ext uri="{FF2B5EF4-FFF2-40B4-BE49-F238E27FC236}">
                    <a16:creationId xmlns:a16="http://schemas.microsoft.com/office/drawing/2014/main" id="{00BE155A-3E1F-AF38-E27E-BDF104E8BF85}"/>
                  </a:ext>
                </a:extLst>
              </p:cNvPr>
              <p:cNvSpPr/>
              <p:nvPr/>
            </p:nvSpPr>
            <p:spPr>
              <a:xfrm>
                <a:off x="3193482" y="2595"/>
                <a:ext cx="11613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678" y="0"/>
                    </a:moveTo>
                    <a:lnTo>
                      <a:pt x="0" y="0"/>
                    </a:lnTo>
                    <a:lnTo>
                      <a:pt x="12534" y="13026"/>
                    </a:lnTo>
                    <a:lnTo>
                      <a:pt x="12534" y="21600"/>
                    </a:lnTo>
                    <a:lnTo>
                      <a:pt x="18340" y="21600"/>
                    </a:lnTo>
                    <a:lnTo>
                      <a:pt x="18340" y="13082"/>
                    </a:lnTo>
                    <a:lnTo>
                      <a:pt x="21600" y="9756"/>
                    </a:lnTo>
                    <a:lnTo>
                      <a:pt x="15777" y="9756"/>
                    </a:lnTo>
                    <a:lnTo>
                      <a:pt x="667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5" name="Shape">
                <a:extLst>
                  <a:ext uri="{FF2B5EF4-FFF2-40B4-BE49-F238E27FC236}">
                    <a16:creationId xmlns:a16="http://schemas.microsoft.com/office/drawing/2014/main" id="{CC4EF35A-2F0D-CF2C-9569-3722B49A85A1}"/>
                  </a:ext>
                </a:extLst>
              </p:cNvPr>
              <p:cNvSpPr/>
              <p:nvPr/>
            </p:nvSpPr>
            <p:spPr>
              <a:xfrm>
                <a:off x="3278307" y="2595"/>
                <a:ext cx="82732" cy="9236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2223" y="0"/>
                    </a:lnTo>
                    <a:lnTo>
                      <a:pt x="0" y="21600"/>
                    </a:lnTo>
                    <a:lnTo>
                      <a:pt x="8174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6" name="Shape">
                <a:extLst>
                  <a:ext uri="{FF2B5EF4-FFF2-40B4-BE49-F238E27FC236}">
                    <a16:creationId xmlns:a16="http://schemas.microsoft.com/office/drawing/2014/main" id="{9B126F49-195F-1F72-8676-75EDF8B6138C}"/>
                  </a:ext>
                </a:extLst>
              </p:cNvPr>
              <p:cNvSpPr/>
              <p:nvPr/>
            </p:nvSpPr>
            <p:spPr>
              <a:xfrm>
                <a:off x="60102" y="28878"/>
                <a:ext cx="2652590" cy="582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39" y="0"/>
                    </a:moveTo>
                    <a:lnTo>
                      <a:pt x="0" y="0"/>
                    </a:lnTo>
                    <a:lnTo>
                      <a:pt x="109" y="891"/>
                    </a:lnTo>
                    <a:lnTo>
                      <a:pt x="204" y="3147"/>
                    </a:lnTo>
                    <a:lnTo>
                      <a:pt x="282" y="6144"/>
                    </a:lnTo>
                    <a:lnTo>
                      <a:pt x="339" y="9260"/>
                    </a:lnTo>
                    <a:lnTo>
                      <a:pt x="339" y="0"/>
                    </a:lnTo>
                    <a:close/>
                    <a:moveTo>
                      <a:pt x="21545" y="966"/>
                    </a:moveTo>
                    <a:lnTo>
                      <a:pt x="20996" y="966"/>
                    </a:lnTo>
                    <a:lnTo>
                      <a:pt x="21117" y="1402"/>
                    </a:lnTo>
                    <a:lnTo>
                      <a:pt x="21229" y="3003"/>
                    </a:lnTo>
                    <a:lnTo>
                      <a:pt x="21310" y="6213"/>
                    </a:lnTo>
                    <a:lnTo>
                      <a:pt x="21342" y="11475"/>
                    </a:lnTo>
                    <a:lnTo>
                      <a:pt x="21321" y="15954"/>
                    </a:lnTo>
                    <a:lnTo>
                      <a:pt x="21321" y="16026"/>
                    </a:lnTo>
                    <a:lnTo>
                      <a:pt x="21260" y="19176"/>
                    </a:lnTo>
                    <a:lnTo>
                      <a:pt x="21162" y="21007"/>
                    </a:lnTo>
                    <a:lnTo>
                      <a:pt x="21030" y="21600"/>
                    </a:lnTo>
                    <a:lnTo>
                      <a:pt x="21492" y="21600"/>
                    </a:lnTo>
                    <a:lnTo>
                      <a:pt x="21536" y="19912"/>
                    </a:lnTo>
                    <a:lnTo>
                      <a:pt x="21583" y="16026"/>
                    </a:lnTo>
                    <a:lnTo>
                      <a:pt x="21584" y="15954"/>
                    </a:lnTo>
                    <a:lnTo>
                      <a:pt x="21600" y="10893"/>
                    </a:lnTo>
                    <a:lnTo>
                      <a:pt x="21550" y="1201"/>
                    </a:lnTo>
                    <a:lnTo>
                      <a:pt x="21545" y="966"/>
                    </a:lnTo>
                    <a:close/>
                    <a:moveTo>
                      <a:pt x="9635" y="0"/>
                    </a:moveTo>
                    <a:lnTo>
                      <a:pt x="9296" y="0"/>
                    </a:lnTo>
                    <a:lnTo>
                      <a:pt x="9405" y="891"/>
                    </a:lnTo>
                    <a:lnTo>
                      <a:pt x="9500" y="3147"/>
                    </a:lnTo>
                    <a:lnTo>
                      <a:pt x="9578" y="6144"/>
                    </a:lnTo>
                    <a:lnTo>
                      <a:pt x="9635" y="9260"/>
                    </a:lnTo>
                    <a:lnTo>
                      <a:pt x="9635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1" name="object 3">
              <a:extLst>
                <a:ext uri="{FF2B5EF4-FFF2-40B4-BE49-F238E27FC236}">
                  <a16:creationId xmlns:a16="http://schemas.microsoft.com/office/drawing/2014/main" id="{039AFD61-6F08-65FF-F99E-1DDC12944FB4}"/>
                </a:ext>
              </a:extLst>
            </p:cNvPr>
            <p:cNvGrpSpPr/>
            <p:nvPr/>
          </p:nvGrpSpPr>
          <p:grpSpPr>
            <a:xfrm>
              <a:off x="15860247" y="9084877"/>
              <a:ext cx="2090409" cy="210999"/>
              <a:chOff x="0" y="0"/>
              <a:chExt cx="2090407" cy="210998"/>
            </a:xfrm>
          </p:grpSpPr>
          <p:sp>
            <p:nvSpPr>
              <p:cNvPr id="60" name="Shape">
                <a:extLst>
                  <a:ext uri="{FF2B5EF4-FFF2-40B4-BE49-F238E27FC236}">
                    <a16:creationId xmlns:a16="http://schemas.microsoft.com/office/drawing/2014/main" id="{65381A99-536E-A4A2-E2B9-9E880D28C66A}"/>
                  </a:ext>
                </a:extLst>
              </p:cNvPr>
              <p:cNvSpPr/>
              <p:nvPr/>
            </p:nvSpPr>
            <p:spPr>
              <a:xfrm>
                <a:off x="0" y="2595"/>
                <a:ext cx="68572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653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832" y="21600"/>
                    </a:lnTo>
                    <a:lnTo>
                      <a:pt x="9832" y="7448"/>
                    </a:lnTo>
                    <a:lnTo>
                      <a:pt x="21600" y="7448"/>
                    </a:lnTo>
                    <a:lnTo>
                      <a:pt x="10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1" name="Shape">
                <a:extLst>
                  <a:ext uri="{FF2B5EF4-FFF2-40B4-BE49-F238E27FC236}">
                    <a16:creationId xmlns:a16="http://schemas.microsoft.com/office/drawing/2014/main" id="{438A7B51-39A5-987B-EB8E-0B40C84FCADF}"/>
                  </a:ext>
                </a:extLst>
              </p:cNvPr>
              <p:cNvSpPr/>
              <p:nvPr/>
            </p:nvSpPr>
            <p:spPr>
              <a:xfrm>
                <a:off x="31213" y="73106"/>
                <a:ext cx="117395" cy="133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874" y="0"/>
                    </a:moveTo>
                    <a:lnTo>
                      <a:pt x="0" y="0"/>
                    </a:lnTo>
                    <a:lnTo>
                      <a:pt x="12590" y="21600"/>
                    </a:lnTo>
                    <a:lnTo>
                      <a:pt x="17711" y="21600"/>
                    </a:lnTo>
                    <a:lnTo>
                      <a:pt x="21600" y="15013"/>
                    </a:lnTo>
                    <a:lnTo>
                      <a:pt x="15318" y="15013"/>
                    </a:lnTo>
                    <a:lnTo>
                      <a:pt x="6874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2" name="Rectangle">
                <a:extLst>
                  <a:ext uri="{FF2B5EF4-FFF2-40B4-BE49-F238E27FC236}">
                    <a16:creationId xmlns:a16="http://schemas.microsoft.com/office/drawing/2014/main" id="{22E002F8-BAD4-41F6-9C37-5AB9B38B5CAB}"/>
                  </a:ext>
                </a:extLst>
              </p:cNvPr>
              <p:cNvSpPr/>
              <p:nvPr/>
            </p:nvSpPr>
            <p:spPr>
              <a:xfrm>
                <a:off x="197993" y="70761"/>
                <a:ext cx="31215" cy="136333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63" name="Shape">
                <a:extLst>
                  <a:ext uri="{FF2B5EF4-FFF2-40B4-BE49-F238E27FC236}">
                    <a16:creationId xmlns:a16="http://schemas.microsoft.com/office/drawing/2014/main" id="{9FB68704-E452-745B-35E2-45860566DC72}"/>
                  </a:ext>
                </a:extLst>
              </p:cNvPr>
              <p:cNvSpPr/>
              <p:nvPr/>
            </p:nvSpPr>
            <p:spPr>
              <a:xfrm>
                <a:off x="114467" y="2595"/>
                <a:ext cx="114741" cy="1636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5724" y="0"/>
                    </a:lnTo>
                    <a:lnTo>
                      <a:pt x="0" y="21600"/>
                    </a:lnTo>
                    <a:lnTo>
                      <a:pt x="6427" y="21600"/>
                    </a:lnTo>
                    <a:lnTo>
                      <a:pt x="15724" y="8998"/>
                    </a:lnTo>
                    <a:lnTo>
                      <a:pt x="21600" y="899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6" name="Rectangle">
                <a:extLst>
                  <a:ext uri="{FF2B5EF4-FFF2-40B4-BE49-F238E27FC236}">
                    <a16:creationId xmlns:a16="http://schemas.microsoft.com/office/drawing/2014/main" id="{809FDCDD-6D8D-B80B-4298-770466C8569B}"/>
                  </a:ext>
                </a:extLst>
              </p:cNvPr>
              <p:cNvSpPr/>
              <p:nvPr/>
            </p:nvSpPr>
            <p:spPr>
              <a:xfrm>
                <a:off x="283844" y="2595"/>
                <a:ext cx="31215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7" name="Shape">
                <a:extLst>
                  <a:ext uri="{FF2B5EF4-FFF2-40B4-BE49-F238E27FC236}">
                    <a16:creationId xmlns:a16="http://schemas.microsoft.com/office/drawing/2014/main" id="{851A18A1-D020-0F62-9ACA-018AC5052116}"/>
                  </a:ext>
                </a:extLst>
              </p:cNvPr>
              <p:cNvSpPr/>
              <p:nvPr/>
            </p:nvSpPr>
            <p:spPr>
              <a:xfrm>
                <a:off x="369706" y="2595"/>
                <a:ext cx="75548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2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8924" y="21600"/>
                    </a:lnTo>
                    <a:lnTo>
                      <a:pt x="8924" y="5523"/>
                    </a:lnTo>
                    <a:lnTo>
                      <a:pt x="21600" y="5523"/>
                    </a:lnTo>
                    <a:lnTo>
                      <a:pt x="72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8" name="Shape">
                <a:extLst>
                  <a:ext uri="{FF2B5EF4-FFF2-40B4-BE49-F238E27FC236}">
                    <a16:creationId xmlns:a16="http://schemas.microsoft.com/office/drawing/2014/main" id="{F8828ECA-B54F-F122-0256-22D227567D77}"/>
                  </a:ext>
                </a:extLst>
              </p:cNvPr>
              <p:cNvSpPr/>
              <p:nvPr/>
            </p:nvSpPr>
            <p:spPr>
              <a:xfrm>
                <a:off x="400919" y="54888"/>
                <a:ext cx="171441" cy="1522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586" y="0"/>
                    </a:moveTo>
                    <a:lnTo>
                      <a:pt x="0" y="0"/>
                    </a:lnTo>
                    <a:lnTo>
                      <a:pt x="18421" y="21600"/>
                    </a:lnTo>
                    <a:lnTo>
                      <a:pt x="21600" y="21600"/>
                    </a:lnTo>
                    <a:lnTo>
                      <a:pt x="21600" y="14215"/>
                    </a:lnTo>
                    <a:lnTo>
                      <a:pt x="17667" y="14215"/>
                    </a:lnTo>
                    <a:lnTo>
                      <a:pt x="5586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9" name="Rectangle">
                <a:extLst>
                  <a:ext uri="{FF2B5EF4-FFF2-40B4-BE49-F238E27FC236}">
                    <a16:creationId xmlns:a16="http://schemas.microsoft.com/office/drawing/2014/main" id="{3F4EAD5D-C516-8152-A918-9F16AC6E33A5}"/>
                  </a:ext>
                </a:extLst>
              </p:cNvPr>
              <p:cNvSpPr/>
              <p:nvPr/>
            </p:nvSpPr>
            <p:spPr>
              <a:xfrm>
                <a:off x="541145" y="2595"/>
                <a:ext cx="31215" cy="152458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0" name="Rectangle">
                <a:extLst>
                  <a:ext uri="{FF2B5EF4-FFF2-40B4-BE49-F238E27FC236}">
                    <a16:creationId xmlns:a16="http://schemas.microsoft.com/office/drawing/2014/main" id="{EDE17E5F-7981-FCA6-BFC3-327277160C27}"/>
                  </a:ext>
                </a:extLst>
              </p:cNvPr>
              <p:cNvSpPr/>
              <p:nvPr/>
            </p:nvSpPr>
            <p:spPr>
              <a:xfrm>
                <a:off x="626986" y="2595"/>
                <a:ext cx="31214" cy="204499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1" name="Shape">
                <a:extLst>
                  <a:ext uri="{FF2B5EF4-FFF2-40B4-BE49-F238E27FC236}">
                    <a16:creationId xmlns:a16="http://schemas.microsoft.com/office/drawing/2014/main" id="{86E8871B-170E-1E5B-76B8-2C3B037A85CD}"/>
                  </a:ext>
                </a:extLst>
              </p:cNvPr>
              <p:cNvSpPr/>
              <p:nvPr/>
            </p:nvSpPr>
            <p:spPr>
              <a:xfrm>
                <a:off x="709465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5" y="17505"/>
                    </a:lnTo>
                    <a:lnTo>
                      <a:pt x="4010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4" y="9157"/>
                    </a:lnTo>
                    <a:lnTo>
                      <a:pt x="7016" y="8340"/>
                    </a:lnTo>
                    <a:lnTo>
                      <a:pt x="4288" y="6214"/>
                    </a:lnTo>
                    <a:lnTo>
                      <a:pt x="1851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2" name="Shape">
                <a:extLst>
                  <a:ext uri="{FF2B5EF4-FFF2-40B4-BE49-F238E27FC236}">
                    <a16:creationId xmlns:a16="http://schemas.microsoft.com/office/drawing/2014/main" id="{DDC06822-5CE4-D045-B27E-9313DED23018}"/>
                  </a:ext>
                </a:extLst>
              </p:cNvPr>
              <p:cNvSpPr/>
              <p:nvPr/>
            </p:nvSpPr>
            <p:spPr>
              <a:xfrm>
                <a:off x="702439" y="0"/>
                <a:ext cx="11759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91" y="0"/>
                    </a:moveTo>
                    <a:lnTo>
                      <a:pt x="6976" y="480"/>
                    </a:lnTo>
                    <a:lnTo>
                      <a:pt x="3453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8" y="13741"/>
                    </a:lnTo>
                    <a:lnTo>
                      <a:pt x="13224" y="15598"/>
                    </a:lnTo>
                    <a:lnTo>
                      <a:pt x="15673" y="18061"/>
                    </a:lnTo>
                    <a:lnTo>
                      <a:pt x="15223" y="19557"/>
                    </a:lnTo>
                    <a:lnTo>
                      <a:pt x="13971" y="20669"/>
                    </a:lnTo>
                    <a:lnTo>
                      <a:pt x="12048" y="21367"/>
                    </a:lnTo>
                    <a:lnTo>
                      <a:pt x="12004" y="21367"/>
                    </a:lnTo>
                    <a:lnTo>
                      <a:pt x="9651" y="21600"/>
                    </a:lnTo>
                    <a:lnTo>
                      <a:pt x="19824" y="21600"/>
                    </a:lnTo>
                    <a:lnTo>
                      <a:pt x="20584" y="20962"/>
                    </a:lnTo>
                    <a:lnTo>
                      <a:pt x="21600" y="17908"/>
                    </a:lnTo>
                    <a:lnTo>
                      <a:pt x="19129" y="13741"/>
                    </a:lnTo>
                    <a:lnTo>
                      <a:pt x="13692" y="11343"/>
                    </a:lnTo>
                    <a:lnTo>
                      <a:pt x="8255" y="9458"/>
                    </a:lnTo>
                    <a:lnTo>
                      <a:pt x="5783" y="6828"/>
                    </a:lnTo>
                    <a:lnTo>
                      <a:pt x="6154" y="5461"/>
                    </a:lnTo>
                    <a:lnTo>
                      <a:pt x="7210" y="4391"/>
                    </a:lnTo>
                    <a:lnTo>
                      <a:pt x="8866" y="3693"/>
                    </a:lnTo>
                    <a:lnTo>
                      <a:pt x="11037" y="3444"/>
                    </a:lnTo>
                    <a:lnTo>
                      <a:pt x="18682" y="3444"/>
                    </a:lnTo>
                    <a:lnTo>
                      <a:pt x="18682" y="1675"/>
                    </a:lnTo>
                    <a:lnTo>
                      <a:pt x="17354" y="1060"/>
                    </a:lnTo>
                    <a:lnTo>
                      <a:pt x="15608" y="524"/>
                    </a:lnTo>
                    <a:lnTo>
                      <a:pt x="13476" y="144"/>
                    </a:lnTo>
                    <a:lnTo>
                      <a:pt x="10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3" name="Rectangle">
                <a:extLst>
                  <a:ext uri="{FF2B5EF4-FFF2-40B4-BE49-F238E27FC236}">
                    <a16:creationId xmlns:a16="http://schemas.microsoft.com/office/drawing/2014/main" id="{58F021D6-EFED-5880-2BAC-1AF33EDFA8D9}"/>
                  </a:ext>
                </a:extLst>
              </p:cNvPr>
              <p:cNvSpPr/>
              <p:nvPr/>
            </p:nvSpPr>
            <p:spPr>
              <a:xfrm>
                <a:off x="904852" y="31737"/>
                <a:ext cx="31214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4" name="Rectangle">
                <a:extLst>
                  <a:ext uri="{FF2B5EF4-FFF2-40B4-BE49-F238E27FC236}">
                    <a16:creationId xmlns:a16="http://schemas.microsoft.com/office/drawing/2014/main" id="{0E2133F0-49FA-3F9A-E199-EDBE33BAA1C1}"/>
                  </a:ext>
                </a:extLst>
              </p:cNvPr>
              <p:cNvSpPr/>
              <p:nvPr/>
            </p:nvSpPr>
            <p:spPr>
              <a:xfrm>
                <a:off x="838257" y="2595"/>
                <a:ext cx="164425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5" name="Shape">
                <a:extLst>
                  <a:ext uri="{FF2B5EF4-FFF2-40B4-BE49-F238E27FC236}">
                    <a16:creationId xmlns:a16="http://schemas.microsoft.com/office/drawing/2014/main" id="{78B02C3C-8DC8-A14D-0333-FC040BC2E695}"/>
                  </a:ext>
                </a:extLst>
              </p:cNvPr>
              <p:cNvSpPr/>
              <p:nvPr/>
            </p:nvSpPr>
            <p:spPr>
              <a:xfrm>
                <a:off x="1035183" y="2595"/>
                <a:ext cx="95485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1" y="18548"/>
                    </a:lnTo>
                    <a:lnTo>
                      <a:pt x="7061" y="12312"/>
                    </a:lnTo>
                    <a:lnTo>
                      <a:pt x="17362" y="12312"/>
                    </a:lnTo>
                    <a:lnTo>
                      <a:pt x="17362" y="9260"/>
                    </a:lnTo>
                    <a:lnTo>
                      <a:pt x="7061" y="9260"/>
                    </a:lnTo>
                    <a:lnTo>
                      <a:pt x="7061" y="3078"/>
                    </a:lnTo>
                    <a:lnTo>
                      <a:pt x="21600" y="30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6" name="Shape">
                <a:extLst>
                  <a:ext uri="{FF2B5EF4-FFF2-40B4-BE49-F238E27FC236}">
                    <a16:creationId xmlns:a16="http://schemas.microsoft.com/office/drawing/2014/main" id="{46B4328C-4578-E1AF-7DDE-B1BBC5A56AE3}"/>
                  </a:ext>
                </a:extLst>
              </p:cNvPr>
              <p:cNvSpPr/>
              <p:nvPr/>
            </p:nvSpPr>
            <p:spPr>
              <a:xfrm>
                <a:off x="1175681" y="2595"/>
                <a:ext cx="110533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38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6100" y="21600"/>
                    </a:lnTo>
                    <a:lnTo>
                      <a:pt x="6100" y="13493"/>
                    </a:lnTo>
                    <a:lnTo>
                      <a:pt x="9404" y="13493"/>
                    </a:lnTo>
                    <a:lnTo>
                      <a:pt x="10573" y="13438"/>
                    </a:lnTo>
                    <a:lnTo>
                      <a:pt x="11692" y="13356"/>
                    </a:lnTo>
                    <a:lnTo>
                      <a:pt x="19837" y="13356"/>
                    </a:lnTo>
                    <a:lnTo>
                      <a:pt x="17894" y="12201"/>
                    </a:lnTo>
                    <a:lnTo>
                      <a:pt x="20265" y="11222"/>
                    </a:lnTo>
                    <a:lnTo>
                      <a:pt x="21351" y="10470"/>
                    </a:lnTo>
                    <a:lnTo>
                      <a:pt x="6100" y="10470"/>
                    </a:lnTo>
                    <a:lnTo>
                      <a:pt x="6100" y="3078"/>
                    </a:lnTo>
                    <a:lnTo>
                      <a:pt x="21600" y="3078"/>
                    </a:lnTo>
                    <a:lnTo>
                      <a:pt x="19440" y="1604"/>
                    </a:lnTo>
                    <a:lnTo>
                      <a:pt x="14646" y="391"/>
                    </a:lnTo>
                    <a:lnTo>
                      <a:pt x="8387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7" name="Shape">
                <a:extLst>
                  <a:ext uri="{FF2B5EF4-FFF2-40B4-BE49-F238E27FC236}">
                    <a16:creationId xmlns:a16="http://schemas.microsoft.com/office/drawing/2014/main" id="{F2173BCF-F08B-E529-EAD7-B3BBDD558AA8}"/>
                  </a:ext>
                </a:extLst>
              </p:cNvPr>
              <p:cNvSpPr/>
              <p:nvPr/>
            </p:nvSpPr>
            <p:spPr>
              <a:xfrm>
                <a:off x="1235512" y="129042"/>
                <a:ext cx="112667" cy="7805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91" y="0"/>
                    </a:moveTo>
                    <a:lnTo>
                      <a:pt x="0" y="0"/>
                    </a:lnTo>
                    <a:lnTo>
                      <a:pt x="13171" y="21600"/>
                    </a:lnTo>
                    <a:lnTo>
                      <a:pt x="21600" y="21600"/>
                    </a:lnTo>
                    <a:lnTo>
                      <a:pt x="799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8" name="Shape">
                <a:extLst>
                  <a:ext uri="{FF2B5EF4-FFF2-40B4-BE49-F238E27FC236}">
                    <a16:creationId xmlns:a16="http://schemas.microsoft.com/office/drawing/2014/main" id="{8F4B143F-EE15-A72A-0475-7CFF5DDF3EBB}"/>
                  </a:ext>
                </a:extLst>
              </p:cNvPr>
              <p:cNvSpPr/>
              <p:nvPr/>
            </p:nvSpPr>
            <p:spPr>
              <a:xfrm>
                <a:off x="1218863" y="31736"/>
                <a:ext cx="77538" cy="6998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762" y="0"/>
                    </a:moveTo>
                    <a:lnTo>
                      <a:pt x="219" y="0"/>
                    </a:lnTo>
                    <a:lnTo>
                      <a:pt x="5248" y="615"/>
                    </a:lnTo>
                    <a:lnTo>
                      <a:pt x="9034" y="2518"/>
                    </a:lnTo>
                    <a:lnTo>
                      <a:pt x="11421" y="5791"/>
                    </a:lnTo>
                    <a:lnTo>
                      <a:pt x="12251" y="10519"/>
                    </a:lnTo>
                    <a:lnTo>
                      <a:pt x="11397" y="15468"/>
                    </a:lnTo>
                    <a:lnTo>
                      <a:pt x="8952" y="18920"/>
                    </a:lnTo>
                    <a:lnTo>
                      <a:pt x="5094" y="20941"/>
                    </a:lnTo>
                    <a:lnTo>
                      <a:pt x="0" y="21600"/>
                    </a:lnTo>
                    <a:lnTo>
                      <a:pt x="18408" y="21600"/>
                    </a:lnTo>
                    <a:lnTo>
                      <a:pt x="19415" y="20170"/>
                    </a:lnTo>
                    <a:lnTo>
                      <a:pt x="21034" y="15793"/>
                    </a:lnTo>
                    <a:lnTo>
                      <a:pt x="21600" y="10680"/>
                    </a:lnTo>
                    <a:lnTo>
                      <a:pt x="20059" y="1814"/>
                    </a:lnTo>
                    <a:lnTo>
                      <a:pt x="18762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9" name="Shape">
                <a:extLst>
                  <a:ext uri="{FF2B5EF4-FFF2-40B4-BE49-F238E27FC236}">
                    <a16:creationId xmlns:a16="http://schemas.microsoft.com/office/drawing/2014/main" id="{C5E45231-EA16-4F6E-7C0F-EB1A897DEF86}"/>
                  </a:ext>
                </a:extLst>
              </p:cNvPr>
              <p:cNvSpPr/>
              <p:nvPr/>
            </p:nvSpPr>
            <p:spPr>
              <a:xfrm>
                <a:off x="1368199" y="159229"/>
                <a:ext cx="100903" cy="51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0" y="14946"/>
                    </a:lnTo>
                    <a:lnTo>
                      <a:pt x="1786" y="17505"/>
                    </a:lnTo>
                    <a:lnTo>
                      <a:pt x="4011" y="19624"/>
                    </a:lnTo>
                    <a:lnTo>
                      <a:pt x="6610" y="21067"/>
                    </a:lnTo>
                    <a:lnTo>
                      <a:pt x="9524" y="21600"/>
                    </a:lnTo>
                    <a:lnTo>
                      <a:pt x="14811" y="19883"/>
                    </a:lnTo>
                    <a:lnTo>
                      <a:pt x="19292" y="14946"/>
                    </a:lnTo>
                    <a:lnTo>
                      <a:pt x="21600" y="9157"/>
                    </a:lnTo>
                    <a:lnTo>
                      <a:pt x="9746" y="9157"/>
                    </a:lnTo>
                    <a:lnTo>
                      <a:pt x="7017" y="8340"/>
                    </a:lnTo>
                    <a:lnTo>
                      <a:pt x="4289" y="6214"/>
                    </a:lnTo>
                    <a:lnTo>
                      <a:pt x="1852" y="32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0" name="Shape">
                <a:extLst>
                  <a:ext uri="{FF2B5EF4-FFF2-40B4-BE49-F238E27FC236}">
                    <a16:creationId xmlns:a16="http://schemas.microsoft.com/office/drawing/2014/main" id="{ABD77826-C489-9294-A11F-11966FA195BF}"/>
                  </a:ext>
                </a:extLst>
              </p:cNvPr>
              <p:cNvSpPr/>
              <p:nvPr/>
            </p:nvSpPr>
            <p:spPr>
              <a:xfrm>
                <a:off x="1361183" y="0"/>
                <a:ext cx="117589" cy="1810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988" y="0"/>
                    </a:moveTo>
                    <a:lnTo>
                      <a:pt x="6974" y="480"/>
                    </a:lnTo>
                    <a:lnTo>
                      <a:pt x="3452" y="1862"/>
                    </a:lnTo>
                    <a:lnTo>
                      <a:pt x="951" y="4058"/>
                    </a:lnTo>
                    <a:lnTo>
                      <a:pt x="0" y="6983"/>
                    </a:lnTo>
                    <a:lnTo>
                      <a:pt x="2449" y="11263"/>
                    </a:lnTo>
                    <a:lnTo>
                      <a:pt x="7859" y="13741"/>
                    </a:lnTo>
                    <a:lnTo>
                      <a:pt x="13225" y="15598"/>
                    </a:lnTo>
                    <a:lnTo>
                      <a:pt x="15674" y="18061"/>
                    </a:lnTo>
                    <a:lnTo>
                      <a:pt x="15224" y="19557"/>
                    </a:lnTo>
                    <a:lnTo>
                      <a:pt x="13972" y="20669"/>
                    </a:lnTo>
                    <a:lnTo>
                      <a:pt x="12049" y="21367"/>
                    </a:lnTo>
                    <a:lnTo>
                      <a:pt x="12005" y="21367"/>
                    </a:lnTo>
                    <a:lnTo>
                      <a:pt x="9652" y="21600"/>
                    </a:lnTo>
                    <a:lnTo>
                      <a:pt x="19824" y="21600"/>
                    </a:lnTo>
                    <a:lnTo>
                      <a:pt x="20583" y="20962"/>
                    </a:lnTo>
                    <a:lnTo>
                      <a:pt x="21600" y="17908"/>
                    </a:lnTo>
                    <a:lnTo>
                      <a:pt x="19128" y="13741"/>
                    </a:lnTo>
                    <a:lnTo>
                      <a:pt x="13691" y="11343"/>
                    </a:lnTo>
                    <a:lnTo>
                      <a:pt x="8253" y="9458"/>
                    </a:lnTo>
                    <a:lnTo>
                      <a:pt x="5782" y="6828"/>
                    </a:lnTo>
                    <a:lnTo>
                      <a:pt x="6153" y="5461"/>
                    </a:lnTo>
                    <a:lnTo>
                      <a:pt x="7209" y="4391"/>
                    </a:lnTo>
                    <a:lnTo>
                      <a:pt x="8866" y="3693"/>
                    </a:lnTo>
                    <a:lnTo>
                      <a:pt x="11039" y="3444"/>
                    </a:lnTo>
                    <a:lnTo>
                      <a:pt x="18684" y="3444"/>
                    </a:lnTo>
                    <a:lnTo>
                      <a:pt x="18684" y="1675"/>
                    </a:lnTo>
                    <a:lnTo>
                      <a:pt x="17354" y="1060"/>
                    </a:lnTo>
                    <a:lnTo>
                      <a:pt x="15607" y="524"/>
                    </a:lnTo>
                    <a:lnTo>
                      <a:pt x="13475" y="144"/>
                    </a:lnTo>
                    <a:lnTo>
                      <a:pt x="1098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1" name="Rectangle">
                <a:extLst>
                  <a:ext uri="{FF2B5EF4-FFF2-40B4-BE49-F238E27FC236}">
                    <a16:creationId xmlns:a16="http://schemas.microsoft.com/office/drawing/2014/main" id="{1B2E4C84-9A86-6ACC-B482-AF7113D2A751}"/>
                  </a:ext>
                </a:extLst>
              </p:cNvPr>
              <p:cNvSpPr/>
              <p:nvPr/>
            </p:nvSpPr>
            <p:spPr>
              <a:xfrm>
                <a:off x="1563585" y="31737"/>
                <a:ext cx="31226" cy="175357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2" name="Rectangle">
                <a:extLst>
                  <a:ext uri="{FF2B5EF4-FFF2-40B4-BE49-F238E27FC236}">
                    <a16:creationId xmlns:a16="http://schemas.microsoft.com/office/drawing/2014/main" id="{03C78371-6BB7-C98C-878C-90560F85CFE3}"/>
                  </a:ext>
                </a:extLst>
              </p:cNvPr>
              <p:cNvSpPr/>
              <p:nvPr/>
            </p:nvSpPr>
            <p:spPr>
              <a:xfrm>
                <a:off x="1496980" y="2595"/>
                <a:ext cx="164436" cy="29142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3" name="Shape">
                <a:extLst>
                  <a:ext uri="{FF2B5EF4-FFF2-40B4-BE49-F238E27FC236}">
                    <a16:creationId xmlns:a16="http://schemas.microsoft.com/office/drawing/2014/main" id="{925180DD-76C9-B826-BBFF-47BCBDDB0E3B}"/>
                  </a:ext>
                </a:extLst>
              </p:cNvPr>
              <p:cNvSpPr/>
              <p:nvPr/>
            </p:nvSpPr>
            <p:spPr>
              <a:xfrm>
                <a:off x="1677017" y="2595"/>
                <a:ext cx="120599" cy="20449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6011" y="0"/>
                    </a:moveTo>
                    <a:lnTo>
                      <a:pt x="0" y="0"/>
                    </a:lnTo>
                    <a:lnTo>
                      <a:pt x="13233" y="21600"/>
                    </a:lnTo>
                    <a:lnTo>
                      <a:pt x="19105" y="21600"/>
                    </a:lnTo>
                    <a:lnTo>
                      <a:pt x="21600" y="17808"/>
                    </a:lnTo>
                    <a:lnTo>
                      <a:pt x="16355" y="17808"/>
                    </a:lnTo>
                    <a:lnTo>
                      <a:pt x="6011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4" name="Shape">
                <a:extLst>
                  <a:ext uri="{FF2B5EF4-FFF2-40B4-BE49-F238E27FC236}">
                    <a16:creationId xmlns:a16="http://schemas.microsoft.com/office/drawing/2014/main" id="{3FBFABE3-EF8B-543C-32A2-85BB13EB374D}"/>
                  </a:ext>
                </a:extLst>
              </p:cNvPr>
              <p:cNvSpPr/>
              <p:nvPr/>
            </p:nvSpPr>
            <p:spPr>
              <a:xfrm>
                <a:off x="1768333" y="2595"/>
                <a:ext cx="94700" cy="16859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3945" y="0"/>
                    </a:lnTo>
                    <a:lnTo>
                      <a:pt x="0" y="21600"/>
                    </a:lnTo>
                    <a:lnTo>
                      <a:pt x="6679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7" name="Shape">
                <a:extLst>
                  <a:ext uri="{FF2B5EF4-FFF2-40B4-BE49-F238E27FC236}">
                    <a16:creationId xmlns:a16="http://schemas.microsoft.com/office/drawing/2014/main" id="{3FC1E1DA-4F14-80D4-8CAB-B244E473E4DB}"/>
                  </a:ext>
                </a:extLst>
              </p:cNvPr>
              <p:cNvSpPr/>
              <p:nvPr/>
            </p:nvSpPr>
            <p:spPr>
              <a:xfrm>
                <a:off x="1881502" y="1297"/>
                <a:ext cx="179895" cy="20970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558" y="0"/>
                    </a:moveTo>
                    <a:lnTo>
                      <a:pt x="6874" y="1084"/>
                    </a:lnTo>
                    <a:lnTo>
                      <a:pt x="2963" y="3768"/>
                    </a:lnTo>
                    <a:lnTo>
                      <a:pt x="710" y="7262"/>
                    </a:lnTo>
                    <a:lnTo>
                      <a:pt x="0" y="10772"/>
                    </a:lnTo>
                    <a:lnTo>
                      <a:pt x="667" y="14567"/>
                    </a:lnTo>
                    <a:lnTo>
                      <a:pt x="2880" y="18035"/>
                    </a:lnTo>
                    <a:lnTo>
                      <a:pt x="6746" y="20579"/>
                    </a:lnTo>
                    <a:lnTo>
                      <a:pt x="12369" y="21600"/>
                    </a:lnTo>
                    <a:lnTo>
                      <a:pt x="17602" y="20670"/>
                    </a:lnTo>
                    <a:lnTo>
                      <a:pt x="21036" y="18624"/>
                    </a:lnTo>
                    <a:lnTo>
                      <a:pt x="12432" y="18624"/>
                    </a:lnTo>
                    <a:lnTo>
                      <a:pt x="8437" y="17883"/>
                    </a:lnTo>
                    <a:lnTo>
                      <a:pt x="5778" y="16035"/>
                    </a:lnTo>
                    <a:lnTo>
                      <a:pt x="4314" y="13518"/>
                    </a:lnTo>
                    <a:lnTo>
                      <a:pt x="3904" y="10772"/>
                    </a:lnTo>
                    <a:lnTo>
                      <a:pt x="4351" y="8246"/>
                    </a:lnTo>
                    <a:lnTo>
                      <a:pt x="5841" y="5717"/>
                    </a:lnTo>
                    <a:lnTo>
                      <a:pt x="8523" y="3768"/>
                    </a:lnTo>
                    <a:lnTo>
                      <a:pt x="12558" y="2975"/>
                    </a:lnTo>
                    <a:lnTo>
                      <a:pt x="21600" y="2975"/>
                    </a:lnTo>
                    <a:lnTo>
                      <a:pt x="21468" y="2810"/>
                    </a:lnTo>
                    <a:lnTo>
                      <a:pt x="17537" y="746"/>
                    </a:lnTo>
                    <a:lnTo>
                      <a:pt x="12558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9" name="Shape">
                <a:extLst>
                  <a:ext uri="{FF2B5EF4-FFF2-40B4-BE49-F238E27FC236}">
                    <a16:creationId xmlns:a16="http://schemas.microsoft.com/office/drawing/2014/main" id="{E5B3EEBB-F8BE-6B05-89AC-25F61BBA88EB}"/>
                  </a:ext>
                </a:extLst>
              </p:cNvPr>
              <p:cNvSpPr/>
              <p:nvPr/>
            </p:nvSpPr>
            <p:spPr>
              <a:xfrm>
                <a:off x="1985039" y="30176"/>
                <a:ext cx="105369" cy="15193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653" y="0"/>
                    </a:moveTo>
                    <a:lnTo>
                      <a:pt x="215" y="0"/>
                    </a:lnTo>
                    <a:lnTo>
                      <a:pt x="6227" y="744"/>
                    </a:lnTo>
                    <a:lnTo>
                      <a:pt x="10840" y="2820"/>
                    </a:lnTo>
                    <a:lnTo>
                      <a:pt x="13834" y="6075"/>
                    </a:lnTo>
                    <a:lnTo>
                      <a:pt x="14987" y="10356"/>
                    </a:lnTo>
                    <a:lnTo>
                      <a:pt x="14032" y="14703"/>
                    </a:lnTo>
                    <a:lnTo>
                      <a:pt x="11073" y="18253"/>
                    </a:lnTo>
                    <a:lnTo>
                      <a:pt x="6324" y="20665"/>
                    </a:lnTo>
                    <a:lnTo>
                      <a:pt x="0" y="21600"/>
                    </a:lnTo>
                    <a:lnTo>
                      <a:pt x="14690" y="21600"/>
                    </a:lnTo>
                    <a:lnTo>
                      <a:pt x="15727" y="21101"/>
                    </a:lnTo>
                    <a:lnTo>
                      <a:pt x="20137" y="16198"/>
                    </a:lnTo>
                    <a:lnTo>
                      <a:pt x="21600" y="10172"/>
                    </a:lnTo>
                    <a:lnTo>
                      <a:pt x="19879" y="4252"/>
                    </a:lnTo>
                    <a:lnTo>
                      <a:pt x="15653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0" name="Shape">
                <a:extLst>
                  <a:ext uri="{FF2B5EF4-FFF2-40B4-BE49-F238E27FC236}">
                    <a16:creationId xmlns:a16="http://schemas.microsoft.com/office/drawing/2014/main" id="{A5D3E9CF-D196-64D5-AE99-19C461B98985}"/>
                  </a:ext>
                </a:extLst>
              </p:cNvPr>
              <p:cNvSpPr/>
              <p:nvPr/>
            </p:nvSpPr>
            <p:spPr>
              <a:xfrm>
                <a:off x="762531" y="28867"/>
                <a:ext cx="700367" cy="249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84" y="0"/>
                    </a:moveTo>
                    <a:lnTo>
                      <a:pt x="0" y="0"/>
                    </a:lnTo>
                    <a:lnTo>
                      <a:pt x="413" y="2078"/>
                    </a:lnTo>
                    <a:lnTo>
                      <a:pt x="774" y="7342"/>
                    </a:lnTo>
                    <a:lnTo>
                      <a:pt x="1070" y="14335"/>
                    </a:lnTo>
                    <a:lnTo>
                      <a:pt x="1284" y="21600"/>
                    </a:lnTo>
                    <a:lnTo>
                      <a:pt x="1284" y="0"/>
                    </a:lnTo>
                    <a:close/>
                    <a:moveTo>
                      <a:pt x="21600" y="0"/>
                    </a:moveTo>
                    <a:lnTo>
                      <a:pt x="20316" y="0"/>
                    </a:lnTo>
                    <a:lnTo>
                      <a:pt x="20729" y="2078"/>
                    </a:lnTo>
                    <a:lnTo>
                      <a:pt x="21091" y="7342"/>
                    </a:lnTo>
                    <a:lnTo>
                      <a:pt x="21386" y="14335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B64AD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2" name="object 4">
              <a:extLst>
                <a:ext uri="{FF2B5EF4-FFF2-40B4-BE49-F238E27FC236}">
                  <a16:creationId xmlns:a16="http://schemas.microsoft.com/office/drawing/2014/main" id="{F852272E-BB97-F856-B36E-8ADA8F0F1820}"/>
                </a:ext>
              </a:extLst>
            </p:cNvPr>
            <p:cNvGrpSpPr/>
            <p:nvPr/>
          </p:nvGrpSpPr>
          <p:grpSpPr>
            <a:xfrm>
              <a:off x="15861568" y="9383263"/>
              <a:ext cx="2076012" cy="31267"/>
              <a:chOff x="0" y="0"/>
              <a:chExt cx="2076010" cy="31265"/>
            </a:xfrm>
          </p:grpSpPr>
          <p:sp>
            <p:nvSpPr>
              <p:cNvPr id="57" name="object 5">
                <a:extLst>
                  <a:ext uri="{FF2B5EF4-FFF2-40B4-BE49-F238E27FC236}">
                    <a16:creationId xmlns:a16="http://schemas.microsoft.com/office/drawing/2014/main" id="{8DEE19E8-D528-5C1A-AE7D-3CBFD3AB99CD}"/>
                  </a:ext>
                </a:extLst>
              </p:cNvPr>
              <p:cNvSpPr/>
              <p:nvPr/>
            </p:nvSpPr>
            <p:spPr>
              <a:xfrm>
                <a:off x="0" y="0"/>
                <a:ext cx="703278" cy="31266"/>
              </a:xfrm>
              <a:prstGeom prst="rect">
                <a:avLst/>
              </a:prstGeom>
              <a:solidFill>
                <a:srgbClr val="D1D3D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8" name="object 6">
                <a:extLst>
                  <a:ext uri="{FF2B5EF4-FFF2-40B4-BE49-F238E27FC236}">
                    <a16:creationId xmlns:a16="http://schemas.microsoft.com/office/drawing/2014/main" id="{D5718883-1B25-7B18-11A7-9FAC3A10BAA7}"/>
                  </a:ext>
                </a:extLst>
              </p:cNvPr>
              <p:cNvSpPr/>
              <p:nvPr/>
            </p:nvSpPr>
            <p:spPr>
              <a:xfrm>
                <a:off x="702974" y="0"/>
                <a:ext cx="703267" cy="31266"/>
              </a:xfrm>
              <a:prstGeom prst="rect">
                <a:avLst/>
              </a:pr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9" name="object 7">
                <a:extLst>
                  <a:ext uri="{FF2B5EF4-FFF2-40B4-BE49-F238E27FC236}">
                    <a16:creationId xmlns:a16="http://schemas.microsoft.com/office/drawing/2014/main" id="{C4C611AE-97C3-D061-FD96-8E236692CC89}"/>
                  </a:ext>
                </a:extLst>
              </p:cNvPr>
              <p:cNvSpPr/>
              <p:nvPr/>
            </p:nvSpPr>
            <p:spPr>
              <a:xfrm>
                <a:off x="1405884" y="0"/>
                <a:ext cx="670127" cy="31266"/>
              </a:xfrm>
              <a:prstGeom prst="rect">
                <a:avLst/>
              </a:pr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13" name="object 8">
              <a:extLst>
                <a:ext uri="{FF2B5EF4-FFF2-40B4-BE49-F238E27FC236}">
                  <a16:creationId xmlns:a16="http://schemas.microsoft.com/office/drawing/2014/main" id="{962F32FE-DD4F-18D1-EC09-8F3C3389AF9C}"/>
                </a:ext>
              </a:extLst>
            </p:cNvPr>
            <p:cNvGrpSpPr/>
            <p:nvPr/>
          </p:nvGrpSpPr>
          <p:grpSpPr>
            <a:xfrm>
              <a:off x="14992013" y="9086470"/>
              <a:ext cx="662719" cy="850212"/>
              <a:chOff x="0" y="0"/>
              <a:chExt cx="662718" cy="850210"/>
            </a:xfrm>
          </p:grpSpPr>
          <p:sp>
            <p:nvSpPr>
              <p:cNvPr id="51" name="object 9">
                <a:extLst>
                  <a:ext uri="{FF2B5EF4-FFF2-40B4-BE49-F238E27FC236}">
                    <a16:creationId xmlns:a16="http://schemas.microsoft.com/office/drawing/2014/main" id="{AC9D3B8A-35CF-74CD-4BF4-1D4B4A6356C6}"/>
                  </a:ext>
                </a:extLst>
              </p:cNvPr>
              <p:cNvSpPr/>
              <p:nvPr/>
            </p:nvSpPr>
            <p:spPr>
              <a:xfrm>
                <a:off x="0" y="0"/>
                <a:ext cx="662719" cy="85020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187" y="0"/>
                    </a:moveTo>
                    <a:lnTo>
                      <a:pt x="0" y="0"/>
                    </a:lnTo>
                    <a:lnTo>
                      <a:pt x="0" y="12953"/>
                    </a:lnTo>
                    <a:lnTo>
                      <a:pt x="383" y="13914"/>
                    </a:lnTo>
                    <a:lnTo>
                      <a:pt x="1050" y="15080"/>
                    </a:lnTo>
                    <a:lnTo>
                      <a:pt x="1856" y="16145"/>
                    </a:lnTo>
                    <a:lnTo>
                      <a:pt x="2778" y="17114"/>
                    </a:lnTo>
                    <a:lnTo>
                      <a:pt x="3792" y="17993"/>
                    </a:lnTo>
                    <a:lnTo>
                      <a:pt x="4876" y="18784"/>
                    </a:lnTo>
                    <a:lnTo>
                      <a:pt x="6005" y="19494"/>
                    </a:lnTo>
                    <a:lnTo>
                      <a:pt x="7158" y="20126"/>
                    </a:lnTo>
                    <a:lnTo>
                      <a:pt x="8310" y="20685"/>
                    </a:lnTo>
                    <a:lnTo>
                      <a:pt x="9440" y="21174"/>
                    </a:lnTo>
                    <a:lnTo>
                      <a:pt x="10522" y="21600"/>
                    </a:lnTo>
                    <a:lnTo>
                      <a:pt x="11605" y="21174"/>
                    </a:lnTo>
                    <a:lnTo>
                      <a:pt x="12734" y="20685"/>
                    </a:lnTo>
                    <a:lnTo>
                      <a:pt x="13887" y="20126"/>
                    </a:lnTo>
                    <a:lnTo>
                      <a:pt x="15040" y="19494"/>
                    </a:lnTo>
                    <a:lnTo>
                      <a:pt x="16169" y="18784"/>
                    </a:lnTo>
                    <a:lnTo>
                      <a:pt x="17253" y="17993"/>
                    </a:lnTo>
                    <a:lnTo>
                      <a:pt x="18267" y="17114"/>
                    </a:lnTo>
                    <a:lnTo>
                      <a:pt x="19189" y="16145"/>
                    </a:lnTo>
                    <a:lnTo>
                      <a:pt x="19995" y="15080"/>
                    </a:lnTo>
                    <a:lnTo>
                      <a:pt x="20663" y="13914"/>
                    </a:lnTo>
                    <a:lnTo>
                      <a:pt x="21168" y="12645"/>
                    </a:lnTo>
                    <a:lnTo>
                      <a:pt x="21488" y="11266"/>
                    </a:lnTo>
                    <a:lnTo>
                      <a:pt x="21600" y="9774"/>
                    </a:lnTo>
                    <a:lnTo>
                      <a:pt x="21594" y="5842"/>
                    </a:lnTo>
                    <a:lnTo>
                      <a:pt x="21548" y="3513"/>
                    </a:lnTo>
                    <a:lnTo>
                      <a:pt x="21426" y="1871"/>
                    </a:lnTo>
                    <a:lnTo>
                      <a:pt x="21187" y="0"/>
                    </a:lnTo>
                    <a:close/>
                  </a:path>
                </a:pathLst>
              </a:custGeom>
              <a:solidFill>
                <a:srgbClr val="ED1D2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dirty="0"/>
              </a:p>
            </p:txBody>
          </p:sp>
          <p:sp>
            <p:nvSpPr>
              <p:cNvPr id="52" name="object 10">
                <a:extLst>
                  <a:ext uri="{FF2B5EF4-FFF2-40B4-BE49-F238E27FC236}">
                    <a16:creationId xmlns:a16="http://schemas.microsoft.com/office/drawing/2014/main" id="{AAB43102-B15D-BDE6-A07B-9A33FAB4AA0E}"/>
                  </a:ext>
                </a:extLst>
              </p:cNvPr>
              <p:cNvSpPr/>
              <p:nvPr/>
            </p:nvSpPr>
            <p:spPr>
              <a:xfrm>
                <a:off x="115441" y="30737"/>
                <a:ext cx="414805" cy="492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39" y="0"/>
                    </a:moveTo>
                    <a:lnTo>
                      <a:pt x="11503" y="101"/>
                    </a:lnTo>
                    <a:lnTo>
                      <a:pt x="10800" y="119"/>
                    </a:lnTo>
                    <a:lnTo>
                      <a:pt x="10352" y="117"/>
                    </a:lnTo>
                    <a:lnTo>
                      <a:pt x="9939" y="104"/>
                    </a:lnTo>
                    <a:lnTo>
                      <a:pt x="8262" y="0"/>
                    </a:lnTo>
                    <a:lnTo>
                      <a:pt x="8401" y="541"/>
                    </a:lnTo>
                    <a:lnTo>
                      <a:pt x="8714" y="1924"/>
                    </a:lnTo>
                    <a:lnTo>
                      <a:pt x="9044" y="3783"/>
                    </a:lnTo>
                    <a:lnTo>
                      <a:pt x="9234" y="5757"/>
                    </a:lnTo>
                    <a:lnTo>
                      <a:pt x="7746" y="5740"/>
                    </a:lnTo>
                    <a:lnTo>
                      <a:pt x="6004" y="5629"/>
                    </a:lnTo>
                    <a:lnTo>
                      <a:pt x="4051" y="5360"/>
                    </a:lnTo>
                    <a:lnTo>
                      <a:pt x="1929" y="4873"/>
                    </a:lnTo>
                    <a:lnTo>
                      <a:pt x="1974" y="5540"/>
                    </a:lnTo>
                    <a:lnTo>
                      <a:pt x="2005" y="6251"/>
                    </a:lnTo>
                    <a:lnTo>
                      <a:pt x="2019" y="7107"/>
                    </a:lnTo>
                    <a:lnTo>
                      <a:pt x="2008" y="8288"/>
                    </a:lnTo>
                    <a:lnTo>
                      <a:pt x="1981" y="8726"/>
                    </a:lnTo>
                    <a:lnTo>
                      <a:pt x="1929" y="9342"/>
                    </a:lnTo>
                    <a:lnTo>
                      <a:pt x="4055" y="8854"/>
                    </a:lnTo>
                    <a:lnTo>
                      <a:pt x="6011" y="8586"/>
                    </a:lnTo>
                    <a:lnTo>
                      <a:pt x="7754" y="8475"/>
                    </a:lnTo>
                    <a:lnTo>
                      <a:pt x="9244" y="8458"/>
                    </a:lnTo>
                    <a:lnTo>
                      <a:pt x="9244" y="12479"/>
                    </a:lnTo>
                    <a:lnTo>
                      <a:pt x="7449" y="12491"/>
                    </a:lnTo>
                    <a:lnTo>
                      <a:pt x="5166" y="12416"/>
                    </a:lnTo>
                    <a:lnTo>
                      <a:pt x="2612" y="12154"/>
                    </a:lnTo>
                    <a:lnTo>
                      <a:pt x="0" y="11606"/>
                    </a:lnTo>
                    <a:lnTo>
                      <a:pt x="45" y="12273"/>
                    </a:lnTo>
                    <a:lnTo>
                      <a:pt x="75" y="12985"/>
                    </a:lnTo>
                    <a:lnTo>
                      <a:pt x="89" y="13842"/>
                    </a:lnTo>
                    <a:lnTo>
                      <a:pt x="78" y="15022"/>
                    </a:lnTo>
                    <a:lnTo>
                      <a:pt x="52" y="15460"/>
                    </a:lnTo>
                    <a:lnTo>
                      <a:pt x="0" y="16075"/>
                    </a:lnTo>
                    <a:lnTo>
                      <a:pt x="2457" y="15561"/>
                    </a:lnTo>
                    <a:lnTo>
                      <a:pt x="4967" y="15295"/>
                    </a:lnTo>
                    <a:lnTo>
                      <a:pt x="7304" y="15199"/>
                    </a:lnTo>
                    <a:lnTo>
                      <a:pt x="9244" y="15195"/>
                    </a:lnTo>
                    <a:lnTo>
                      <a:pt x="9244" y="21600"/>
                    </a:lnTo>
                    <a:lnTo>
                      <a:pt x="12357" y="21600"/>
                    </a:lnTo>
                    <a:lnTo>
                      <a:pt x="12357" y="15195"/>
                    </a:lnTo>
                    <a:lnTo>
                      <a:pt x="14297" y="15199"/>
                    </a:lnTo>
                    <a:lnTo>
                      <a:pt x="16634" y="15295"/>
                    </a:lnTo>
                    <a:lnTo>
                      <a:pt x="19144" y="15561"/>
                    </a:lnTo>
                    <a:lnTo>
                      <a:pt x="21600" y="16075"/>
                    </a:lnTo>
                    <a:lnTo>
                      <a:pt x="21555" y="15409"/>
                    </a:lnTo>
                    <a:lnTo>
                      <a:pt x="21525" y="14697"/>
                    </a:lnTo>
                    <a:lnTo>
                      <a:pt x="21511" y="13842"/>
                    </a:lnTo>
                    <a:lnTo>
                      <a:pt x="21522" y="12660"/>
                    </a:lnTo>
                    <a:lnTo>
                      <a:pt x="21548" y="12222"/>
                    </a:lnTo>
                    <a:lnTo>
                      <a:pt x="21600" y="11606"/>
                    </a:lnTo>
                    <a:lnTo>
                      <a:pt x="18989" y="12154"/>
                    </a:lnTo>
                    <a:lnTo>
                      <a:pt x="16434" y="12416"/>
                    </a:lnTo>
                    <a:lnTo>
                      <a:pt x="14152" y="12491"/>
                    </a:lnTo>
                    <a:lnTo>
                      <a:pt x="12357" y="12479"/>
                    </a:lnTo>
                    <a:lnTo>
                      <a:pt x="12357" y="8458"/>
                    </a:lnTo>
                    <a:lnTo>
                      <a:pt x="13847" y="8475"/>
                    </a:lnTo>
                    <a:lnTo>
                      <a:pt x="15591" y="8586"/>
                    </a:lnTo>
                    <a:lnTo>
                      <a:pt x="17546" y="8854"/>
                    </a:lnTo>
                    <a:lnTo>
                      <a:pt x="19671" y="9342"/>
                    </a:lnTo>
                    <a:lnTo>
                      <a:pt x="19626" y="8675"/>
                    </a:lnTo>
                    <a:lnTo>
                      <a:pt x="19596" y="7963"/>
                    </a:lnTo>
                    <a:lnTo>
                      <a:pt x="19581" y="7107"/>
                    </a:lnTo>
                    <a:lnTo>
                      <a:pt x="19593" y="5927"/>
                    </a:lnTo>
                    <a:lnTo>
                      <a:pt x="19619" y="5489"/>
                    </a:lnTo>
                    <a:lnTo>
                      <a:pt x="19671" y="4873"/>
                    </a:lnTo>
                    <a:lnTo>
                      <a:pt x="17550" y="5360"/>
                    </a:lnTo>
                    <a:lnTo>
                      <a:pt x="15597" y="5629"/>
                    </a:lnTo>
                    <a:lnTo>
                      <a:pt x="13854" y="5740"/>
                    </a:lnTo>
                    <a:lnTo>
                      <a:pt x="12366" y="5757"/>
                    </a:lnTo>
                    <a:lnTo>
                      <a:pt x="12433" y="4235"/>
                    </a:lnTo>
                    <a:lnTo>
                      <a:pt x="12557" y="3128"/>
                    </a:lnTo>
                    <a:lnTo>
                      <a:pt x="12828" y="1896"/>
                    </a:lnTo>
                    <a:lnTo>
                      <a:pt x="13339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grpSp>
            <p:nvGrpSpPr>
              <p:cNvPr id="53" name="object 11">
                <a:extLst>
                  <a:ext uri="{FF2B5EF4-FFF2-40B4-BE49-F238E27FC236}">
                    <a16:creationId xmlns:a16="http://schemas.microsoft.com/office/drawing/2014/main" id="{D12E5C1D-E87F-B618-8718-4B1AE017DC9C}"/>
                  </a:ext>
                </a:extLst>
              </p:cNvPr>
              <p:cNvGrpSpPr/>
              <p:nvPr/>
            </p:nvGrpSpPr>
            <p:grpSpPr>
              <a:xfrm>
                <a:off x="46573" y="507557"/>
                <a:ext cx="548018" cy="342654"/>
                <a:chOff x="0" y="0"/>
                <a:chExt cx="548016" cy="342653"/>
              </a:xfrm>
            </p:grpSpPr>
            <p:sp>
              <p:nvSpPr>
                <p:cNvPr id="54" name="Shape">
                  <a:extLst>
                    <a:ext uri="{FF2B5EF4-FFF2-40B4-BE49-F238E27FC236}">
                      <a16:creationId xmlns:a16="http://schemas.microsoft.com/office/drawing/2014/main" id="{B17FC411-9ED6-6C3C-AEEA-D27E04F1F960}"/>
                    </a:ext>
                  </a:extLst>
                </p:cNvPr>
                <p:cNvSpPr/>
                <p:nvPr/>
              </p:nvSpPr>
              <p:spPr>
                <a:xfrm>
                  <a:off x="0" y="51349"/>
                  <a:ext cx="548017" cy="2913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3537" y="0"/>
                      </a:moveTo>
                      <a:lnTo>
                        <a:pt x="1866" y="139"/>
                      </a:lnTo>
                      <a:lnTo>
                        <a:pt x="860" y="1110"/>
                      </a:lnTo>
                      <a:lnTo>
                        <a:pt x="115" y="3747"/>
                      </a:lnTo>
                      <a:lnTo>
                        <a:pt x="0" y="4411"/>
                      </a:lnTo>
                      <a:lnTo>
                        <a:pt x="944" y="7110"/>
                      </a:lnTo>
                      <a:lnTo>
                        <a:pt x="2207" y="9991"/>
                      </a:lnTo>
                      <a:lnTo>
                        <a:pt x="3579" y="12576"/>
                      </a:lnTo>
                      <a:lnTo>
                        <a:pt x="5028" y="14878"/>
                      </a:lnTo>
                      <a:lnTo>
                        <a:pt x="6518" y="16916"/>
                      </a:lnTo>
                      <a:lnTo>
                        <a:pt x="8014" y="18705"/>
                      </a:lnTo>
                      <a:lnTo>
                        <a:pt x="9483" y="20261"/>
                      </a:lnTo>
                      <a:lnTo>
                        <a:pt x="10889" y="21600"/>
                      </a:lnTo>
                      <a:lnTo>
                        <a:pt x="12199" y="20358"/>
                      </a:lnTo>
                      <a:lnTo>
                        <a:pt x="13564" y="18928"/>
                      </a:lnTo>
                      <a:lnTo>
                        <a:pt x="14958" y="17297"/>
                      </a:lnTo>
                      <a:lnTo>
                        <a:pt x="16352" y="15453"/>
                      </a:lnTo>
                      <a:lnTo>
                        <a:pt x="17718" y="13382"/>
                      </a:lnTo>
                      <a:lnTo>
                        <a:pt x="19029" y="11071"/>
                      </a:lnTo>
                      <a:lnTo>
                        <a:pt x="20255" y="8507"/>
                      </a:lnTo>
                      <a:lnTo>
                        <a:pt x="21370" y="5678"/>
                      </a:lnTo>
                      <a:lnTo>
                        <a:pt x="21600" y="4944"/>
                      </a:lnTo>
                      <a:lnTo>
                        <a:pt x="21466" y="4441"/>
                      </a:lnTo>
                      <a:lnTo>
                        <a:pt x="21022" y="3434"/>
                      </a:lnTo>
                      <a:lnTo>
                        <a:pt x="6627" y="3434"/>
                      </a:lnTo>
                      <a:lnTo>
                        <a:pt x="6463" y="2897"/>
                      </a:lnTo>
                      <a:lnTo>
                        <a:pt x="5931" y="1717"/>
                      </a:lnTo>
                      <a:lnTo>
                        <a:pt x="4975" y="537"/>
                      </a:lnTo>
                      <a:lnTo>
                        <a:pt x="3537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5" name="Shape">
                  <a:extLst>
                    <a:ext uri="{FF2B5EF4-FFF2-40B4-BE49-F238E27FC236}">
                      <a16:creationId xmlns:a16="http://schemas.microsoft.com/office/drawing/2014/main" id="{22A7B899-9002-026A-2156-702297FDA7DF}"/>
                    </a:ext>
                  </a:extLst>
                </p:cNvPr>
                <p:cNvSpPr/>
                <p:nvPr/>
              </p:nvSpPr>
              <p:spPr>
                <a:xfrm>
                  <a:off x="168143" y="0"/>
                  <a:ext cx="216279" cy="9766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798" y="0"/>
                      </a:moveTo>
                      <a:lnTo>
                        <a:pt x="6674" y="337"/>
                      </a:lnTo>
                      <a:lnTo>
                        <a:pt x="4175" y="2700"/>
                      </a:lnTo>
                      <a:lnTo>
                        <a:pt x="22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20901" y="18225"/>
                      </a:lnTo>
                      <a:lnTo>
                        <a:pt x="18837" y="10800"/>
                      </a:lnTo>
                      <a:lnTo>
                        <a:pt x="15454" y="3375"/>
                      </a:lnTo>
                      <a:lnTo>
                        <a:pt x="10798" y="0"/>
                      </a:lnTo>
                      <a:close/>
                    </a:path>
                  </a:pathLst>
                </a:custGeom>
                <a:solidFill>
                  <a:srgbClr val="0055A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56" name="Shape">
                  <a:extLst>
                    <a:ext uri="{FF2B5EF4-FFF2-40B4-BE49-F238E27FC236}">
                      <a16:creationId xmlns:a16="http://schemas.microsoft.com/office/drawing/2014/main" id="{C3DC404C-78D4-43ED-28CB-CD04D08ACAB1}"/>
                    </a:ext>
                  </a:extLst>
                </p:cNvPr>
                <p:cNvSpPr/>
                <p:nvPr/>
              </p:nvSpPr>
              <p:spPr>
                <a:xfrm>
                  <a:off x="384420" y="51348"/>
                  <a:ext cx="148921" cy="4631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1372" y="0"/>
                      </a:moveTo>
                      <a:lnTo>
                        <a:pt x="6508" y="337"/>
                      </a:lnTo>
                      <a:lnTo>
                        <a:pt x="3702" y="2700"/>
                      </a:lnTo>
                      <a:lnTo>
                        <a:pt x="1888" y="9113"/>
                      </a:lnTo>
                      <a:lnTo>
                        <a:pt x="0" y="21600"/>
                      </a:lnTo>
                      <a:lnTo>
                        <a:pt x="21600" y="21600"/>
                      </a:lnTo>
                      <a:lnTo>
                        <a:pt x="18275" y="8729"/>
                      </a:lnTo>
                      <a:lnTo>
                        <a:pt x="11372" y="0"/>
                      </a:lnTo>
                      <a:close/>
                    </a:path>
                  </a:pathLst>
                </a:custGeom>
                <a:noFill/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/>
                </a:p>
              </p:txBody>
            </p:sp>
          </p:grpSp>
        </p:grpSp>
        <p:grpSp>
          <p:nvGrpSpPr>
            <p:cNvPr id="14" name="object 12">
              <a:extLst>
                <a:ext uri="{FF2B5EF4-FFF2-40B4-BE49-F238E27FC236}">
                  <a16:creationId xmlns:a16="http://schemas.microsoft.com/office/drawing/2014/main" id="{F0537DC5-D1A8-A35E-D87A-DEEAFC97DA01}"/>
                </a:ext>
              </a:extLst>
            </p:cNvPr>
            <p:cNvGrpSpPr/>
            <p:nvPr/>
          </p:nvGrpSpPr>
          <p:grpSpPr>
            <a:xfrm>
              <a:off x="15857207" y="9483134"/>
              <a:ext cx="3063940" cy="638735"/>
              <a:chOff x="0" y="0"/>
              <a:chExt cx="3063939" cy="638733"/>
            </a:xfrm>
          </p:grpSpPr>
          <p:sp>
            <p:nvSpPr>
              <p:cNvPr id="15" name="Shape">
                <a:extLst>
                  <a:ext uri="{FF2B5EF4-FFF2-40B4-BE49-F238E27FC236}">
                    <a16:creationId xmlns:a16="http://schemas.microsoft.com/office/drawing/2014/main" id="{FE5B3955-6CCF-86A3-AEDE-C6E6DBFFDB3D}"/>
                  </a:ext>
                </a:extLst>
              </p:cNvPr>
              <p:cNvSpPr/>
              <p:nvPr/>
            </p:nvSpPr>
            <p:spPr>
              <a:xfrm>
                <a:off x="15621" y="9906"/>
                <a:ext cx="81954" cy="3979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1" y="0"/>
                    </a:lnTo>
                    <a:lnTo>
                      <a:pt x="10761" y="12278"/>
                    </a:lnTo>
                    <a:lnTo>
                      <a:pt x="6788" y="0"/>
                    </a:lnTo>
                    <a:lnTo>
                      <a:pt x="0" y="0"/>
                    </a:lnTo>
                    <a:lnTo>
                      <a:pt x="7059" y="21600"/>
                    </a:lnTo>
                    <a:lnTo>
                      <a:pt x="14263" y="21600"/>
                    </a:lnTo>
                    <a:lnTo>
                      <a:pt x="17426" y="12278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" name="Shape">
                <a:extLst>
                  <a:ext uri="{FF2B5EF4-FFF2-40B4-BE49-F238E27FC236}">
                    <a16:creationId xmlns:a16="http://schemas.microsoft.com/office/drawing/2014/main" id="{094203C2-98E2-942E-D665-C251B81AB8B8}"/>
                  </a:ext>
                </a:extLst>
              </p:cNvPr>
              <p:cNvSpPr/>
              <p:nvPr/>
            </p:nvSpPr>
            <p:spPr>
              <a:xfrm>
                <a:off x="0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30" y="11806"/>
                    </a:lnTo>
                    <a:lnTo>
                      <a:pt x="13692" y="9745"/>
                    </a:lnTo>
                    <a:lnTo>
                      <a:pt x="8255" y="8126"/>
                    </a:lnTo>
                    <a:lnTo>
                      <a:pt x="5785" y="5866"/>
                    </a:lnTo>
                    <a:lnTo>
                      <a:pt x="6156" y="4692"/>
                    </a:lnTo>
                    <a:lnTo>
                      <a:pt x="7210" y="3772"/>
                    </a:lnTo>
                    <a:lnTo>
                      <a:pt x="8869" y="3174"/>
                    </a:lnTo>
                    <a:lnTo>
                      <a:pt x="11040" y="2959"/>
                    </a:lnTo>
                    <a:lnTo>
                      <a:pt x="13499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2" y="5519"/>
                    </a:lnTo>
                    <a:lnTo>
                      <a:pt x="18682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5" y="124"/>
                    </a:lnTo>
                    <a:lnTo>
                      <a:pt x="10989" y="0"/>
                    </a:lnTo>
                    <a:lnTo>
                      <a:pt x="6977" y="413"/>
                    </a:lnTo>
                    <a:lnTo>
                      <a:pt x="3454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3" y="18359"/>
                    </a:lnTo>
                    <a:lnTo>
                      <a:pt x="4971" y="17839"/>
                    </a:lnTo>
                    <a:lnTo>
                      <a:pt x="2881" y="17119"/>
                    </a:lnTo>
                    <a:lnTo>
                      <a:pt x="1292" y="16319"/>
                    </a:lnTo>
                    <a:lnTo>
                      <a:pt x="1292" y="19973"/>
                    </a:lnTo>
                    <a:lnTo>
                      <a:pt x="2825" y="20598"/>
                    </a:lnTo>
                    <a:lnTo>
                      <a:pt x="4733" y="21116"/>
                    </a:lnTo>
                    <a:lnTo>
                      <a:pt x="6963" y="21470"/>
                    </a:lnTo>
                    <a:lnTo>
                      <a:pt x="9463" y="21600"/>
                    </a:lnTo>
                    <a:lnTo>
                      <a:pt x="14000" y="21181"/>
                    </a:lnTo>
                    <a:lnTo>
                      <a:pt x="17847" y="19973"/>
                    </a:lnTo>
                    <a:lnTo>
                      <a:pt x="19825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" name="Shape">
                <a:extLst>
                  <a:ext uri="{FF2B5EF4-FFF2-40B4-BE49-F238E27FC236}">
                    <a16:creationId xmlns:a16="http://schemas.microsoft.com/office/drawing/2014/main" id="{07EA1B8D-472C-8BF9-A1C3-7BE4FCB66D6D}"/>
                  </a:ext>
                </a:extLst>
              </p:cNvPr>
              <p:cNvSpPr/>
              <p:nvPr/>
            </p:nvSpPr>
            <p:spPr>
              <a:xfrm>
                <a:off x="1054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07"/>
                    </a:lnTo>
                    <a:lnTo>
                      <a:pt x="3896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4" y="21600"/>
                    </a:lnTo>
                    <a:lnTo>
                      <a:pt x="14002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" name="Shape">
                <a:extLst>
                  <a:ext uri="{FF2B5EF4-FFF2-40B4-BE49-F238E27FC236}">
                    <a16:creationId xmlns:a16="http://schemas.microsoft.com/office/drawing/2014/main" id="{FE70BAA7-BB6F-81DD-049E-CDEA1F3F9C1B}"/>
                  </a:ext>
                </a:extLst>
              </p:cNvPr>
              <p:cNvSpPr/>
              <p:nvPr/>
            </p:nvSpPr>
            <p:spPr>
              <a:xfrm>
                <a:off x="262255" y="302082"/>
                <a:ext cx="54903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0" y="0"/>
                    </a:lnTo>
                    <a:lnTo>
                      <a:pt x="0" y="15329"/>
                    </a:lnTo>
                    <a:lnTo>
                      <a:pt x="6550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9" name="Shape">
                <a:extLst>
                  <a:ext uri="{FF2B5EF4-FFF2-40B4-BE49-F238E27FC236}">
                    <a16:creationId xmlns:a16="http://schemas.microsoft.com/office/drawing/2014/main" id="{C094D34E-3A3F-7C02-6CA1-DC8DF12AAF23}"/>
                  </a:ext>
                </a:extLst>
              </p:cNvPr>
              <p:cNvSpPr/>
              <p:nvPr/>
            </p:nvSpPr>
            <p:spPr>
              <a:xfrm>
                <a:off x="159219" y="64033"/>
                <a:ext cx="16209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2" y="0"/>
                    </a:lnTo>
                    <a:lnTo>
                      <a:pt x="4162" y="10633"/>
                    </a:lnTo>
                    <a:lnTo>
                      <a:pt x="416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2" y="21600"/>
                    </a:lnTo>
                    <a:lnTo>
                      <a:pt x="4162" y="11293"/>
                    </a:lnTo>
                    <a:lnTo>
                      <a:pt x="15880" y="21600"/>
                    </a:lnTo>
                    <a:lnTo>
                      <a:pt x="21497" y="21600"/>
                    </a:lnTo>
                    <a:lnTo>
                      <a:pt x="9493" y="11293"/>
                    </a:lnTo>
                    <a:lnTo>
                      <a:pt x="8981" y="10854"/>
                    </a:lnTo>
                    <a:lnTo>
                      <a:pt x="9239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" name="Shape">
                <a:extLst>
                  <a:ext uri="{FF2B5EF4-FFF2-40B4-BE49-F238E27FC236}">
                    <a16:creationId xmlns:a16="http://schemas.microsoft.com/office/drawing/2014/main" id="{E58F17C1-9D77-159F-1C5B-A88EF4F50F75}"/>
                  </a:ext>
                </a:extLst>
              </p:cNvPr>
              <p:cNvSpPr/>
              <p:nvPr/>
            </p:nvSpPr>
            <p:spPr>
              <a:xfrm>
                <a:off x="200075" y="366077"/>
                <a:ext cx="16755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2" y="0"/>
                    </a:lnTo>
                    <a:lnTo>
                      <a:pt x="10935" y="9754"/>
                    </a:lnTo>
                    <a:lnTo>
                      <a:pt x="4628" y="0"/>
                    </a:lnTo>
                    <a:lnTo>
                      <a:pt x="0" y="0"/>
                    </a:lnTo>
                    <a:lnTo>
                      <a:pt x="8687" y="13025"/>
                    </a:lnTo>
                    <a:lnTo>
                      <a:pt x="8687" y="21600"/>
                    </a:lnTo>
                    <a:lnTo>
                      <a:pt x="12712" y="21600"/>
                    </a:lnTo>
                    <a:lnTo>
                      <a:pt x="12712" y="13081"/>
                    </a:lnTo>
                    <a:lnTo>
                      <a:pt x="14971" y="9754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" name="Shape">
                <a:extLst>
                  <a:ext uri="{FF2B5EF4-FFF2-40B4-BE49-F238E27FC236}">
                    <a16:creationId xmlns:a16="http://schemas.microsoft.com/office/drawing/2014/main" id="{CA18E207-7AFE-7F48-3400-1A9C56F7FF3A}"/>
                  </a:ext>
                </a:extLst>
              </p:cNvPr>
              <p:cNvSpPr/>
              <p:nvPr/>
            </p:nvSpPr>
            <p:spPr>
              <a:xfrm>
                <a:off x="331978" y="62712"/>
                <a:ext cx="208916" cy="20969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3"/>
                    </a:moveTo>
                    <a:lnTo>
                      <a:pt x="20731" y="6056"/>
                    </a:lnTo>
                    <a:lnTo>
                      <a:pt x="18600" y="2975"/>
                    </a:lnTo>
                    <a:lnTo>
                      <a:pt x="18485" y="2810"/>
                    </a:lnTo>
                    <a:lnTo>
                      <a:pt x="18263" y="2675"/>
                    </a:lnTo>
                    <a:lnTo>
                      <a:pt x="18263" y="10477"/>
                    </a:lnTo>
                    <a:lnTo>
                      <a:pt x="17783" y="13628"/>
                    </a:lnTo>
                    <a:lnTo>
                      <a:pt x="16290" y="16200"/>
                    </a:lnTo>
                    <a:lnTo>
                      <a:pt x="13895" y="17947"/>
                    </a:lnTo>
                    <a:lnTo>
                      <a:pt x="10705" y="18625"/>
                    </a:lnTo>
                    <a:lnTo>
                      <a:pt x="7265" y="17885"/>
                    </a:lnTo>
                    <a:lnTo>
                      <a:pt x="4977" y="16035"/>
                    </a:lnTo>
                    <a:lnTo>
                      <a:pt x="3715" y="13518"/>
                    </a:lnTo>
                    <a:lnTo>
                      <a:pt x="3363" y="10773"/>
                    </a:lnTo>
                    <a:lnTo>
                      <a:pt x="3747" y="8247"/>
                    </a:lnTo>
                    <a:lnTo>
                      <a:pt x="5030" y="5718"/>
                    </a:lnTo>
                    <a:lnTo>
                      <a:pt x="7340" y="3769"/>
                    </a:lnTo>
                    <a:lnTo>
                      <a:pt x="10813" y="2975"/>
                    </a:lnTo>
                    <a:lnTo>
                      <a:pt x="13846" y="3514"/>
                    </a:lnTo>
                    <a:lnTo>
                      <a:pt x="16173" y="5018"/>
                    </a:lnTo>
                    <a:lnTo>
                      <a:pt x="17683" y="7376"/>
                    </a:lnTo>
                    <a:lnTo>
                      <a:pt x="18263" y="10477"/>
                    </a:lnTo>
                    <a:lnTo>
                      <a:pt x="18263" y="2675"/>
                    </a:lnTo>
                    <a:lnTo>
                      <a:pt x="15102" y="746"/>
                    </a:lnTo>
                    <a:lnTo>
                      <a:pt x="10813" y="0"/>
                    </a:lnTo>
                    <a:lnTo>
                      <a:pt x="5919" y="1084"/>
                    </a:lnTo>
                    <a:lnTo>
                      <a:pt x="2551" y="3769"/>
                    </a:lnTo>
                    <a:lnTo>
                      <a:pt x="611" y="7262"/>
                    </a:lnTo>
                    <a:lnTo>
                      <a:pt x="0" y="10773"/>
                    </a:lnTo>
                    <a:lnTo>
                      <a:pt x="575" y="14567"/>
                    </a:lnTo>
                    <a:lnTo>
                      <a:pt x="2482" y="18035"/>
                    </a:lnTo>
                    <a:lnTo>
                      <a:pt x="5810" y="20580"/>
                    </a:lnTo>
                    <a:lnTo>
                      <a:pt x="10652" y="21600"/>
                    </a:lnTo>
                    <a:lnTo>
                      <a:pt x="15158" y="20671"/>
                    </a:lnTo>
                    <a:lnTo>
                      <a:pt x="18115" y="18625"/>
                    </a:lnTo>
                    <a:lnTo>
                      <a:pt x="18638" y="18264"/>
                    </a:lnTo>
                    <a:lnTo>
                      <a:pt x="20861" y="14711"/>
                    </a:lnTo>
                    <a:lnTo>
                      <a:pt x="21600" y="1034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" name="Shape">
                <a:extLst>
                  <a:ext uri="{FF2B5EF4-FFF2-40B4-BE49-F238E27FC236}">
                    <a16:creationId xmlns:a16="http://schemas.microsoft.com/office/drawing/2014/main" id="{A48E4B86-4214-2619-7CFB-FFBFE0DB0E9B}"/>
                  </a:ext>
                </a:extLst>
              </p:cNvPr>
              <p:cNvSpPr/>
              <p:nvPr/>
            </p:nvSpPr>
            <p:spPr>
              <a:xfrm>
                <a:off x="380631" y="366077"/>
                <a:ext cx="18601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4" y="0"/>
                    </a:lnTo>
                    <a:lnTo>
                      <a:pt x="10603" y="17807"/>
                    </a:lnTo>
                    <a:lnTo>
                      <a:pt x="3898" y="0"/>
                    </a:lnTo>
                    <a:lnTo>
                      <a:pt x="0" y="0"/>
                    </a:lnTo>
                    <a:lnTo>
                      <a:pt x="8580" y="21600"/>
                    </a:lnTo>
                    <a:lnTo>
                      <a:pt x="12386" y="21600"/>
                    </a:lnTo>
                    <a:lnTo>
                      <a:pt x="14004" y="1780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3" name="Shape">
                <a:extLst>
                  <a:ext uri="{FF2B5EF4-FFF2-40B4-BE49-F238E27FC236}">
                    <a16:creationId xmlns:a16="http://schemas.microsoft.com/office/drawing/2014/main" id="{7DB89442-DE48-46D6-D018-ECF086972278}"/>
                  </a:ext>
                </a:extLst>
              </p:cNvPr>
              <p:cNvSpPr/>
              <p:nvPr/>
            </p:nvSpPr>
            <p:spPr>
              <a:xfrm>
                <a:off x="582777" y="64033"/>
                <a:ext cx="107964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9"/>
                    </a:moveTo>
                    <a:lnTo>
                      <a:pt x="6243" y="18549"/>
                    </a:lnTo>
                    <a:lnTo>
                      <a:pt x="6243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9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4" name="Shape">
                <a:extLst>
                  <a:ext uri="{FF2B5EF4-FFF2-40B4-BE49-F238E27FC236}">
                    <a16:creationId xmlns:a16="http://schemas.microsoft.com/office/drawing/2014/main" id="{B75DB4DE-1A88-E142-4D83-20A68ED399AD}"/>
                  </a:ext>
                </a:extLst>
              </p:cNvPr>
              <p:cNvSpPr/>
              <p:nvPr/>
            </p:nvSpPr>
            <p:spPr>
              <a:xfrm>
                <a:off x="582510" y="364769"/>
                <a:ext cx="208904" cy="2097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346"/>
                    </a:moveTo>
                    <a:lnTo>
                      <a:pt x="20732" y="6057"/>
                    </a:lnTo>
                    <a:lnTo>
                      <a:pt x="18601" y="2976"/>
                    </a:lnTo>
                    <a:lnTo>
                      <a:pt x="18487" y="2811"/>
                    </a:lnTo>
                    <a:lnTo>
                      <a:pt x="18266" y="2678"/>
                    </a:lnTo>
                    <a:lnTo>
                      <a:pt x="18266" y="10480"/>
                    </a:lnTo>
                    <a:lnTo>
                      <a:pt x="17784" y="13630"/>
                    </a:lnTo>
                    <a:lnTo>
                      <a:pt x="16292" y="16201"/>
                    </a:lnTo>
                    <a:lnTo>
                      <a:pt x="13896" y="17949"/>
                    </a:lnTo>
                    <a:lnTo>
                      <a:pt x="10706" y="18625"/>
                    </a:lnTo>
                    <a:lnTo>
                      <a:pt x="7266" y="17885"/>
                    </a:lnTo>
                    <a:lnTo>
                      <a:pt x="4977" y="16036"/>
                    </a:lnTo>
                    <a:lnTo>
                      <a:pt x="3716" y="13518"/>
                    </a:lnTo>
                    <a:lnTo>
                      <a:pt x="3363" y="10772"/>
                    </a:lnTo>
                    <a:lnTo>
                      <a:pt x="3748" y="8247"/>
                    </a:lnTo>
                    <a:lnTo>
                      <a:pt x="5031" y="5719"/>
                    </a:lnTo>
                    <a:lnTo>
                      <a:pt x="7340" y="3770"/>
                    </a:lnTo>
                    <a:lnTo>
                      <a:pt x="10814" y="2976"/>
                    </a:lnTo>
                    <a:lnTo>
                      <a:pt x="13847" y="3515"/>
                    </a:lnTo>
                    <a:lnTo>
                      <a:pt x="16174" y="5019"/>
                    </a:lnTo>
                    <a:lnTo>
                      <a:pt x="17684" y="7378"/>
                    </a:lnTo>
                    <a:lnTo>
                      <a:pt x="18266" y="10480"/>
                    </a:lnTo>
                    <a:lnTo>
                      <a:pt x="18266" y="2678"/>
                    </a:lnTo>
                    <a:lnTo>
                      <a:pt x="15103" y="747"/>
                    </a:lnTo>
                    <a:lnTo>
                      <a:pt x="10814" y="0"/>
                    </a:lnTo>
                    <a:lnTo>
                      <a:pt x="5920" y="1086"/>
                    </a:lnTo>
                    <a:lnTo>
                      <a:pt x="2552" y="3770"/>
                    </a:lnTo>
                    <a:lnTo>
                      <a:pt x="611" y="7263"/>
                    </a:lnTo>
                    <a:lnTo>
                      <a:pt x="0" y="10772"/>
                    </a:lnTo>
                    <a:lnTo>
                      <a:pt x="574" y="14567"/>
                    </a:lnTo>
                    <a:lnTo>
                      <a:pt x="2481" y="18037"/>
                    </a:lnTo>
                    <a:lnTo>
                      <a:pt x="5811" y="20580"/>
                    </a:lnTo>
                    <a:lnTo>
                      <a:pt x="10652" y="21600"/>
                    </a:lnTo>
                    <a:lnTo>
                      <a:pt x="15159" y="20670"/>
                    </a:lnTo>
                    <a:lnTo>
                      <a:pt x="18115" y="18625"/>
                    </a:lnTo>
                    <a:lnTo>
                      <a:pt x="18639" y="18263"/>
                    </a:lnTo>
                    <a:lnTo>
                      <a:pt x="20862" y="14711"/>
                    </a:lnTo>
                    <a:lnTo>
                      <a:pt x="21600" y="10346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Shape">
                <a:extLst>
                  <a:ext uri="{FF2B5EF4-FFF2-40B4-BE49-F238E27FC236}">
                    <a16:creationId xmlns:a16="http://schemas.microsoft.com/office/drawing/2014/main" id="{B0E95E8F-9CBD-F3A2-CFA7-B759C96D9B6A}"/>
                  </a:ext>
                </a:extLst>
              </p:cNvPr>
              <p:cNvSpPr/>
              <p:nvPr/>
            </p:nvSpPr>
            <p:spPr>
              <a:xfrm>
                <a:off x="715975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0" y="5866"/>
                    </a:lnTo>
                    <a:lnTo>
                      <a:pt x="6151" y="4692"/>
                    </a:lnTo>
                    <a:lnTo>
                      <a:pt x="7208" y="3772"/>
                    </a:lnTo>
                    <a:lnTo>
                      <a:pt x="8866" y="3174"/>
                    </a:lnTo>
                    <a:lnTo>
                      <a:pt x="11038" y="2959"/>
                    </a:lnTo>
                    <a:lnTo>
                      <a:pt x="13496" y="3205"/>
                    </a:lnTo>
                    <a:lnTo>
                      <a:pt x="15649" y="3828"/>
                    </a:lnTo>
                    <a:lnTo>
                      <a:pt x="17408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7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59" y="11806"/>
                    </a:lnTo>
                    <a:lnTo>
                      <a:pt x="13224" y="13402"/>
                    </a:lnTo>
                    <a:lnTo>
                      <a:pt x="15673" y="15519"/>
                    </a:lnTo>
                    <a:lnTo>
                      <a:pt x="15220" y="16804"/>
                    </a:lnTo>
                    <a:lnTo>
                      <a:pt x="13970" y="17758"/>
                    </a:lnTo>
                    <a:lnTo>
                      <a:pt x="12048" y="18359"/>
                    </a:lnTo>
                    <a:lnTo>
                      <a:pt x="12006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88" y="16319"/>
                    </a:lnTo>
                    <a:lnTo>
                      <a:pt x="1288" y="19973"/>
                    </a:lnTo>
                    <a:lnTo>
                      <a:pt x="2822" y="20598"/>
                    </a:lnTo>
                    <a:lnTo>
                      <a:pt x="4730" y="21116"/>
                    </a:lnTo>
                    <a:lnTo>
                      <a:pt x="6961" y="21470"/>
                    </a:lnTo>
                    <a:lnTo>
                      <a:pt x="9459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2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6" name="Shape">
                <a:extLst>
                  <a:ext uri="{FF2B5EF4-FFF2-40B4-BE49-F238E27FC236}">
                    <a16:creationId xmlns:a16="http://schemas.microsoft.com/office/drawing/2014/main" id="{9D463F2F-0570-97EF-6764-8296E0AD151D}"/>
                  </a:ext>
                </a:extLst>
              </p:cNvPr>
              <p:cNvSpPr/>
              <p:nvPr/>
            </p:nvSpPr>
            <p:spPr>
              <a:xfrm>
                <a:off x="810425" y="366077"/>
                <a:ext cx="58789" cy="27265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0032" y="0"/>
                    </a:lnTo>
                    <a:lnTo>
                      <a:pt x="10032" y="14736"/>
                    </a:lnTo>
                    <a:lnTo>
                      <a:pt x="9365" y="16206"/>
                    </a:lnTo>
                    <a:lnTo>
                      <a:pt x="7489" y="17542"/>
                    </a:lnTo>
                    <a:lnTo>
                      <a:pt x="4377" y="18728"/>
                    </a:lnTo>
                    <a:lnTo>
                      <a:pt x="0" y="19746"/>
                    </a:lnTo>
                    <a:lnTo>
                      <a:pt x="7359" y="21600"/>
                    </a:lnTo>
                    <a:lnTo>
                      <a:pt x="13453" y="20246"/>
                    </a:lnTo>
                    <a:lnTo>
                      <a:pt x="17918" y="18637"/>
                    </a:lnTo>
                    <a:lnTo>
                      <a:pt x="20667" y="16789"/>
                    </a:lnTo>
                    <a:lnTo>
                      <a:pt x="21591" y="1473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7" name="Shape">
                <a:extLst>
                  <a:ext uri="{FF2B5EF4-FFF2-40B4-BE49-F238E27FC236}">
                    <a16:creationId xmlns:a16="http://schemas.microsoft.com/office/drawing/2014/main" id="{EF427910-EE41-D3DC-4597-86282F2D8153}"/>
                  </a:ext>
                </a:extLst>
              </p:cNvPr>
              <p:cNvSpPr/>
              <p:nvPr/>
            </p:nvSpPr>
            <p:spPr>
              <a:xfrm>
                <a:off x="849185" y="64033"/>
                <a:ext cx="16442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3075"/>
                    </a:lnTo>
                    <a:lnTo>
                      <a:pt x="8749" y="3075"/>
                    </a:lnTo>
                    <a:lnTo>
                      <a:pt x="8749" y="21600"/>
                    </a:lnTo>
                    <a:lnTo>
                      <a:pt x="12849" y="21600"/>
                    </a:lnTo>
                    <a:lnTo>
                      <a:pt x="12849" y="3075"/>
                    </a:lnTo>
                    <a:lnTo>
                      <a:pt x="21600" y="307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8" name="Shape">
                <a:extLst>
                  <a:ext uri="{FF2B5EF4-FFF2-40B4-BE49-F238E27FC236}">
                    <a16:creationId xmlns:a16="http://schemas.microsoft.com/office/drawing/2014/main" id="{AF710E5A-2B37-3809-E199-812F74C93BA4}"/>
                  </a:ext>
                </a:extLst>
              </p:cNvPr>
              <p:cNvSpPr/>
              <p:nvPr/>
            </p:nvSpPr>
            <p:spPr>
              <a:xfrm>
                <a:off x="90303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2" y="11210"/>
                    </a:lnTo>
                    <a:lnTo>
                      <a:pt x="10847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1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2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9" name="Shape">
                <a:extLst>
                  <a:ext uri="{FF2B5EF4-FFF2-40B4-BE49-F238E27FC236}">
                    <a16:creationId xmlns:a16="http://schemas.microsoft.com/office/drawing/2014/main" id="{EA17BA59-79A7-DF1E-36B8-89C9777D6697}"/>
                  </a:ext>
                </a:extLst>
              </p:cNvPr>
              <p:cNvSpPr/>
              <p:nvPr/>
            </p:nvSpPr>
            <p:spPr>
              <a:xfrm>
                <a:off x="1026617" y="64033"/>
                <a:ext cx="186018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2" y="0"/>
                    </a:lnTo>
                    <a:lnTo>
                      <a:pt x="10603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8" y="21600"/>
                    </a:lnTo>
                    <a:lnTo>
                      <a:pt x="12386" y="21600"/>
                    </a:lnTo>
                    <a:lnTo>
                      <a:pt x="14002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0" name="Shape">
                <a:extLst>
                  <a:ext uri="{FF2B5EF4-FFF2-40B4-BE49-F238E27FC236}">
                    <a16:creationId xmlns:a16="http://schemas.microsoft.com/office/drawing/2014/main" id="{00E40A74-253F-385B-B2DA-6655F94C97A8}"/>
                  </a:ext>
                </a:extLst>
              </p:cNvPr>
              <p:cNvSpPr/>
              <p:nvPr/>
            </p:nvSpPr>
            <p:spPr>
              <a:xfrm>
                <a:off x="1175943" y="366077"/>
                <a:ext cx="184443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8" y="14261"/>
                    </a:lnTo>
                    <a:lnTo>
                      <a:pt x="17336" y="11210"/>
                    </a:lnTo>
                    <a:lnTo>
                      <a:pt x="14348" y="3930"/>
                    </a:lnTo>
                    <a:lnTo>
                      <a:pt x="13649" y="2228"/>
                    </a:lnTo>
                    <a:lnTo>
                      <a:pt x="13649" y="11210"/>
                    </a:lnTo>
                    <a:lnTo>
                      <a:pt x="7981" y="11210"/>
                    </a:lnTo>
                    <a:lnTo>
                      <a:pt x="10845" y="3930"/>
                    </a:lnTo>
                    <a:lnTo>
                      <a:pt x="13649" y="11210"/>
                    </a:lnTo>
                    <a:lnTo>
                      <a:pt x="13649" y="2228"/>
                    </a:lnTo>
                    <a:lnTo>
                      <a:pt x="12734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4" y="14261"/>
                    </a:lnTo>
                    <a:lnTo>
                      <a:pt x="14837" y="14261"/>
                    </a:lnTo>
                    <a:lnTo>
                      <a:pt x="17669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1" name="Shape">
                <a:extLst>
                  <a:ext uri="{FF2B5EF4-FFF2-40B4-BE49-F238E27FC236}">
                    <a16:creationId xmlns:a16="http://schemas.microsoft.com/office/drawing/2014/main" id="{8B72E55C-45C2-69DF-79DD-D6F2A775F4B7}"/>
                  </a:ext>
                </a:extLst>
              </p:cNvPr>
              <p:cNvSpPr/>
              <p:nvPr/>
            </p:nvSpPr>
            <p:spPr>
              <a:xfrm>
                <a:off x="1212634" y="64033"/>
                <a:ext cx="18445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7" y="14262"/>
                    </a:lnTo>
                    <a:lnTo>
                      <a:pt x="17335" y="11211"/>
                    </a:lnTo>
                    <a:lnTo>
                      <a:pt x="14346" y="3927"/>
                    </a:lnTo>
                    <a:lnTo>
                      <a:pt x="13648" y="2229"/>
                    </a:lnTo>
                    <a:lnTo>
                      <a:pt x="13648" y="11211"/>
                    </a:lnTo>
                    <a:lnTo>
                      <a:pt x="7980" y="11211"/>
                    </a:lnTo>
                    <a:lnTo>
                      <a:pt x="10845" y="3927"/>
                    </a:lnTo>
                    <a:lnTo>
                      <a:pt x="13648" y="11211"/>
                    </a:lnTo>
                    <a:lnTo>
                      <a:pt x="13648" y="2229"/>
                    </a:lnTo>
                    <a:lnTo>
                      <a:pt x="12733" y="0"/>
                    </a:lnTo>
                    <a:lnTo>
                      <a:pt x="9169" y="0"/>
                    </a:lnTo>
                    <a:lnTo>
                      <a:pt x="0" y="21600"/>
                    </a:lnTo>
                    <a:lnTo>
                      <a:pt x="3928" y="21600"/>
                    </a:lnTo>
                    <a:lnTo>
                      <a:pt x="6792" y="14262"/>
                    </a:lnTo>
                    <a:lnTo>
                      <a:pt x="14836" y="14262"/>
                    </a:lnTo>
                    <a:lnTo>
                      <a:pt x="17668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2" name="Shape">
                <a:extLst>
                  <a:ext uri="{FF2B5EF4-FFF2-40B4-BE49-F238E27FC236}">
                    <a16:creationId xmlns:a16="http://schemas.microsoft.com/office/drawing/2014/main" id="{9102F8AA-7AFE-9A67-144C-E637478A6EBE}"/>
                  </a:ext>
                </a:extLst>
              </p:cNvPr>
              <p:cNvSpPr/>
              <p:nvPr/>
            </p:nvSpPr>
            <p:spPr>
              <a:xfrm>
                <a:off x="1424393" y="236753"/>
                <a:ext cx="49697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26" y="0"/>
                    </a:lnTo>
                    <a:lnTo>
                      <a:pt x="7601" y="6061"/>
                    </a:lnTo>
                    <a:lnTo>
                      <a:pt x="6216" y="11573"/>
                    </a:lnTo>
                    <a:lnTo>
                      <a:pt x="3732" y="16699"/>
                    </a:lnTo>
                    <a:lnTo>
                      <a:pt x="0" y="21600"/>
                    </a:lnTo>
                    <a:lnTo>
                      <a:pt x="13568" y="21600"/>
                    </a:lnTo>
                    <a:lnTo>
                      <a:pt x="17548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3" name="Shape">
                <a:extLst>
                  <a:ext uri="{FF2B5EF4-FFF2-40B4-BE49-F238E27FC236}">
                    <a16:creationId xmlns:a16="http://schemas.microsoft.com/office/drawing/2014/main" id="{5BBA7D7D-2AC6-556F-51C8-3A31C3E6B17B}"/>
                  </a:ext>
                </a:extLst>
              </p:cNvPr>
              <p:cNvSpPr/>
              <p:nvPr/>
            </p:nvSpPr>
            <p:spPr>
              <a:xfrm>
                <a:off x="1482674" y="366077"/>
                <a:ext cx="22919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9" y="17284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1" y="21600"/>
                    </a:lnTo>
                    <a:lnTo>
                      <a:pt x="12014" y="21600"/>
                    </a:lnTo>
                    <a:lnTo>
                      <a:pt x="14006" y="17284"/>
                    </a:lnTo>
                    <a:lnTo>
                      <a:pt x="18658" y="7200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4" name="Shape">
                <a:extLst>
                  <a:ext uri="{FF2B5EF4-FFF2-40B4-BE49-F238E27FC236}">
                    <a16:creationId xmlns:a16="http://schemas.microsoft.com/office/drawing/2014/main" id="{C2D8E0BD-A92D-3F43-1C3B-684AF1A06951}"/>
                  </a:ext>
                </a:extLst>
              </p:cNvPr>
              <p:cNvSpPr/>
              <p:nvPr/>
            </p:nvSpPr>
            <p:spPr>
              <a:xfrm>
                <a:off x="1543304" y="64033"/>
                <a:ext cx="186005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7703" y="0"/>
                    </a:lnTo>
                    <a:lnTo>
                      <a:pt x="10604" y="17810"/>
                    </a:lnTo>
                    <a:lnTo>
                      <a:pt x="3895" y="0"/>
                    </a:lnTo>
                    <a:lnTo>
                      <a:pt x="0" y="0"/>
                    </a:lnTo>
                    <a:lnTo>
                      <a:pt x="8579" y="21600"/>
                    </a:lnTo>
                    <a:lnTo>
                      <a:pt x="12387" y="21600"/>
                    </a:lnTo>
                    <a:lnTo>
                      <a:pt x="14003" y="1781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5" name="Shape">
                <a:extLst>
                  <a:ext uri="{FF2B5EF4-FFF2-40B4-BE49-F238E27FC236}">
                    <a16:creationId xmlns:a16="http://schemas.microsoft.com/office/drawing/2014/main" id="{F1294208-796B-6025-28B5-1B46BD254819}"/>
                  </a:ext>
                </a:extLst>
              </p:cNvPr>
              <p:cNvSpPr/>
              <p:nvPr/>
            </p:nvSpPr>
            <p:spPr>
              <a:xfrm>
                <a:off x="1804479" y="0"/>
                <a:ext cx="54903" cy="5464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203"/>
                    </a:moveTo>
                    <a:lnTo>
                      <a:pt x="14740" y="0"/>
                    </a:lnTo>
                    <a:lnTo>
                      <a:pt x="0" y="15325"/>
                    </a:lnTo>
                    <a:lnTo>
                      <a:pt x="6551" y="21600"/>
                    </a:lnTo>
                    <a:lnTo>
                      <a:pt x="21600" y="7203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6" name="Shape">
                <a:extLst>
                  <a:ext uri="{FF2B5EF4-FFF2-40B4-BE49-F238E27FC236}">
                    <a16:creationId xmlns:a16="http://schemas.microsoft.com/office/drawing/2014/main" id="{3F02F97F-BE8D-A570-BC4C-6BE690956240}"/>
                  </a:ext>
                </a:extLst>
              </p:cNvPr>
              <p:cNvSpPr/>
              <p:nvPr/>
            </p:nvSpPr>
            <p:spPr>
              <a:xfrm>
                <a:off x="1763903" y="366077"/>
                <a:ext cx="107951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8548"/>
                    </a:moveTo>
                    <a:lnTo>
                      <a:pt x="6246" y="18548"/>
                    </a:lnTo>
                    <a:lnTo>
                      <a:pt x="6246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7" name="Shape">
                <a:extLst>
                  <a:ext uri="{FF2B5EF4-FFF2-40B4-BE49-F238E27FC236}">
                    <a16:creationId xmlns:a16="http://schemas.microsoft.com/office/drawing/2014/main" id="{0749DA39-1B42-5507-8FA0-A7817EB47A98}"/>
                  </a:ext>
                </a:extLst>
              </p:cNvPr>
              <p:cNvSpPr/>
              <p:nvPr/>
            </p:nvSpPr>
            <p:spPr>
              <a:xfrm>
                <a:off x="1742313" y="64033"/>
                <a:ext cx="167539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973" y="0"/>
                    </a:lnTo>
                    <a:lnTo>
                      <a:pt x="10934" y="9756"/>
                    </a:lnTo>
                    <a:lnTo>
                      <a:pt x="4627" y="0"/>
                    </a:lnTo>
                    <a:lnTo>
                      <a:pt x="0" y="0"/>
                    </a:lnTo>
                    <a:lnTo>
                      <a:pt x="8686" y="13027"/>
                    </a:lnTo>
                    <a:lnTo>
                      <a:pt x="8686" y="21600"/>
                    </a:lnTo>
                    <a:lnTo>
                      <a:pt x="12714" y="21600"/>
                    </a:lnTo>
                    <a:lnTo>
                      <a:pt x="12714" y="13080"/>
                    </a:lnTo>
                    <a:lnTo>
                      <a:pt x="14972" y="9756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8" name="Shape">
                <a:extLst>
                  <a:ext uri="{FF2B5EF4-FFF2-40B4-BE49-F238E27FC236}">
                    <a16:creationId xmlns:a16="http://schemas.microsoft.com/office/drawing/2014/main" id="{DD90BE22-8024-47F7-1AF3-7B5826CB3FB8}"/>
                  </a:ext>
                </a:extLst>
              </p:cNvPr>
              <p:cNvSpPr/>
              <p:nvPr/>
            </p:nvSpPr>
            <p:spPr>
              <a:xfrm>
                <a:off x="1968119" y="302082"/>
                <a:ext cx="54890" cy="546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7195"/>
                    </a:moveTo>
                    <a:lnTo>
                      <a:pt x="14743" y="0"/>
                    </a:lnTo>
                    <a:lnTo>
                      <a:pt x="0" y="15329"/>
                    </a:lnTo>
                    <a:lnTo>
                      <a:pt x="6552" y="21600"/>
                    </a:lnTo>
                    <a:lnTo>
                      <a:pt x="21600" y="7195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Shape">
                <a:extLst>
                  <a:ext uri="{FF2B5EF4-FFF2-40B4-BE49-F238E27FC236}">
                    <a16:creationId xmlns:a16="http://schemas.microsoft.com/office/drawing/2014/main" id="{048C5A3D-3C43-1841-555A-511F34EF454A}"/>
                  </a:ext>
                </a:extLst>
              </p:cNvPr>
              <p:cNvSpPr/>
              <p:nvPr/>
            </p:nvSpPr>
            <p:spPr>
              <a:xfrm>
                <a:off x="1930666" y="61417"/>
                <a:ext cx="117603" cy="21073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5387"/>
                    </a:moveTo>
                    <a:lnTo>
                      <a:pt x="19127" y="11806"/>
                    </a:lnTo>
                    <a:lnTo>
                      <a:pt x="13690" y="9745"/>
                    </a:lnTo>
                    <a:lnTo>
                      <a:pt x="8253" y="8126"/>
                    </a:lnTo>
                    <a:lnTo>
                      <a:pt x="5783" y="5866"/>
                    </a:lnTo>
                    <a:lnTo>
                      <a:pt x="6154" y="4692"/>
                    </a:lnTo>
                    <a:lnTo>
                      <a:pt x="7210" y="3772"/>
                    </a:lnTo>
                    <a:lnTo>
                      <a:pt x="8866" y="3174"/>
                    </a:lnTo>
                    <a:lnTo>
                      <a:pt x="11040" y="2959"/>
                    </a:lnTo>
                    <a:lnTo>
                      <a:pt x="13496" y="3205"/>
                    </a:lnTo>
                    <a:lnTo>
                      <a:pt x="15652" y="3828"/>
                    </a:lnTo>
                    <a:lnTo>
                      <a:pt x="17411" y="4658"/>
                    </a:lnTo>
                    <a:lnTo>
                      <a:pt x="18684" y="5519"/>
                    </a:lnTo>
                    <a:lnTo>
                      <a:pt x="18684" y="1438"/>
                    </a:lnTo>
                    <a:lnTo>
                      <a:pt x="17355" y="910"/>
                    </a:lnTo>
                    <a:lnTo>
                      <a:pt x="15608" y="449"/>
                    </a:lnTo>
                    <a:lnTo>
                      <a:pt x="13476" y="124"/>
                    </a:lnTo>
                    <a:lnTo>
                      <a:pt x="10989" y="0"/>
                    </a:lnTo>
                    <a:lnTo>
                      <a:pt x="6975" y="413"/>
                    </a:lnTo>
                    <a:lnTo>
                      <a:pt x="3452" y="1600"/>
                    </a:lnTo>
                    <a:lnTo>
                      <a:pt x="952" y="3486"/>
                    </a:lnTo>
                    <a:lnTo>
                      <a:pt x="0" y="5998"/>
                    </a:lnTo>
                    <a:lnTo>
                      <a:pt x="2449" y="9677"/>
                    </a:lnTo>
                    <a:lnTo>
                      <a:pt x="7861" y="11806"/>
                    </a:lnTo>
                    <a:lnTo>
                      <a:pt x="13226" y="13402"/>
                    </a:lnTo>
                    <a:lnTo>
                      <a:pt x="15675" y="15519"/>
                    </a:lnTo>
                    <a:lnTo>
                      <a:pt x="15225" y="16804"/>
                    </a:lnTo>
                    <a:lnTo>
                      <a:pt x="13972" y="17758"/>
                    </a:lnTo>
                    <a:lnTo>
                      <a:pt x="12050" y="18359"/>
                    </a:lnTo>
                    <a:lnTo>
                      <a:pt x="12008" y="18359"/>
                    </a:lnTo>
                    <a:lnTo>
                      <a:pt x="9652" y="18559"/>
                    </a:lnTo>
                    <a:lnTo>
                      <a:pt x="7310" y="18359"/>
                    </a:lnTo>
                    <a:lnTo>
                      <a:pt x="4968" y="17839"/>
                    </a:lnTo>
                    <a:lnTo>
                      <a:pt x="2878" y="17119"/>
                    </a:lnTo>
                    <a:lnTo>
                      <a:pt x="1290" y="16319"/>
                    </a:lnTo>
                    <a:lnTo>
                      <a:pt x="1290" y="19973"/>
                    </a:lnTo>
                    <a:lnTo>
                      <a:pt x="2822" y="20598"/>
                    </a:lnTo>
                    <a:lnTo>
                      <a:pt x="4731" y="21116"/>
                    </a:lnTo>
                    <a:lnTo>
                      <a:pt x="6961" y="21470"/>
                    </a:lnTo>
                    <a:lnTo>
                      <a:pt x="9461" y="21600"/>
                    </a:lnTo>
                    <a:lnTo>
                      <a:pt x="13998" y="21181"/>
                    </a:lnTo>
                    <a:lnTo>
                      <a:pt x="17847" y="19973"/>
                    </a:lnTo>
                    <a:lnTo>
                      <a:pt x="19823" y="18559"/>
                    </a:lnTo>
                    <a:lnTo>
                      <a:pt x="20583" y="18011"/>
                    </a:lnTo>
                    <a:lnTo>
                      <a:pt x="21600" y="15387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0" name="Shape">
                <a:extLst>
                  <a:ext uri="{FF2B5EF4-FFF2-40B4-BE49-F238E27FC236}">
                    <a16:creationId xmlns:a16="http://schemas.microsoft.com/office/drawing/2014/main" id="{F1056AE3-4753-86E0-F6A7-F6339FDA62E5}"/>
                  </a:ext>
                </a:extLst>
              </p:cNvPr>
              <p:cNvSpPr/>
              <p:nvPr/>
            </p:nvSpPr>
            <p:spPr>
              <a:xfrm>
                <a:off x="1898396" y="366077"/>
                <a:ext cx="184468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21600"/>
                    </a:moveTo>
                    <a:lnTo>
                      <a:pt x="18589" y="14261"/>
                    </a:lnTo>
                    <a:lnTo>
                      <a:pt x="17336" y="11210"/>
                    </a:lnTo>
                    <a:lnTo>
                      <a:pt x="14349" y="3930"/>
                    </a:lnTo>
                    <a:lnTo>
                      <a:pt x="13648" y="2225"/>
                    </a:lnTo>
                    <a:lnTo>
                      <a:pt x="13648" y="11210"/>
                    </a:lnTo>
                    <a:lnTo>
                      <a:pt x="7983" y="11210"/>
                    </a:lnTo>
                    <a:lnTo>
                      <a:pt x="10847" y="3930"/>
                    </a:lnTo>
                    <a:lnTo>
                      <a:pt x="13648" y="11210"/>
                    </a:lnTo>
                    <a:lnTo>
                      <a:pt x="13648" y="2225"/>
                    </a:lnTo>
                    <a:lnTo>
                      <a:pt x="12735" y="0"/>
                    </a:lnTo>
                    <a:lnTo>
                      <a:pt x="9171" y="0"/>
                    </a:lnTo>
                    <a:lnTo>
                      <a:pt x="0" y="21600"/>
                    </a:lnTo>
                    <a:lnTo>
                      <a:pt x="3930" y="21600"/>
                    </a:lnTo>
                    <a:lnTo>
                      <a:pt x="6795" y="14261"/>
                    </a:lnTo>
                    <a:lnTo>
                      <a:pt x="14837" y="14261"/>
                    </a:lnTo>
                    <a:lnTo>
                      <a:pt x="17670" y="2160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1" name="Shape">
                <a:extLst>
                  <a:ext uri="{FF2B5EF4-FFF2-40B4-BE49-F238E27FC236}">
                    <a16:creationId xmlns:a16="http://schemas.microsoft.com/office/drawing/2014/main" id="{F78B1148-3535-F52D-33A5-ABAF43BBF34C}"/>
                  </a:ext>
                </a:extLst>
              </p:cNvPr>
              <p:cNvSpPr/>
              <p:nvPr/>
            </p:nvSpPr>
            <p:spPr>
              <a:xfrm>
                <a:off x="2089886" y="64033"/>
                <a:ext cx="162091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6054" y="0"/>
                    </a:lnTo>
                    <a:lnTo>
                      <a:pt x="4160" y="10633"/>
                    </a:lnTo>
                    <a:lnTo>
                      <a:pt x="416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160" y="21600"/>
                    </a:lnTo>
                    <a:lnTo>
                      <a:pt x="4160" y="11293"/>
                    </a:lnTo>
                    <a:lnTo>
                      <a:pt x="15880" y="21600"/>
                    </a:lnTo>
                    <a:lnTo>
                      <a:pt x="21495" y="21600"/>
                    </a:lnTo>
                    <a:lnTo>
                      <a:pt x="9491" y="11293"/>
                    </a:lnTo>
                    <a:lnTo>
                      <a:pt x="8980" y="10854"/>
                    </a:lnTo>
                    <a:lnTo>
                      <a:pt x="9237" y="10633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2" name="Shape">
                <a:extLst>
                  <a:ext uri="{FF2B5EF4-FFF2-40B4-BE49-F238E27FC236}">
                    <a16:creationId xmlns:a16="http://schemas.microsoft.com/office/drawing/2014/main" id="{AE2821C6-BDF2-6D93-6D3E-A6A08E20734B}"/>
                  </a:ext>
                </a:extLst>
              </p:cNvPr>
              <p:cNvSpPr/>
              <p:nvPr/>
            </p:nvSpPr>
            <p:spPr>
              <a:xfrm>
                <a:off x="2116163" y="366077"/>
                <a:ext cx="170142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882"/>
                    </a:moveTo>
                    <a:lnTo>
                      <a:pt x="20438" y="5855"/>
                    </a:lnTo>
                    <a:lnTo>
                      <a:pt x="17677" y="3077"/>
                    </a:lnTo>
                    <a:lnTo>
                      <a:pt x="17439" y="2837"/>
                    </a:lnTo>
                    <a:lnTo>
                      <a:pt x="17439" y="10691"/>
                    </a:lnTo>
                    <a:lnTo>
                      <a:pt x="16641" y="14387"/>
                    </a:lnTo>
                    <a:lnTo>
                      <a:pt x="14317" y="16814"/>
                    </a:lnTo>
                    <a:lnTo>
                      <a:pt x="10583" y="18143"/>
                    </a:lnTo>
                    <a:lnTo>
                      <a:pt x="5548" y="18548"/>
                    </a:lnTo>
                    <a:lnTo>
                      <a:pt x="3965" y="18548"/>
                    </a:lnTo>
                    <a:lnTo>
                      <a:pt x="3965" y="3077"/>
                    </a:lnTo>
                    <a:lnTo>
                      <a:pt x="5450" y="3077"/>
                    </a:lnTo>
                    <a:lnTo>
                      <a:pt x="10472" y="3474"/>
                    </a:lnTo>
                    <a:lnTo>
                      <a:pt x="14243" y="4771"/>
                    </a:lnTo>
                    <a:lnTo>
                      <a:pt x="16615" y="7124"/>
                    </a:lnTo>
                    <a:lnTo>
                      <a:pt x="17439" y="10691"/>
                    </a:lnTo>
                    <a:lnTo>
                      <a:pt x="17439" y="2837"/>
                    </a:lnTo>
                    <a:lnTo>
                      <a:pt x="17087" y="2483"/>
                    </a:lnTo>
                    <a:lnTo>
                      <a:pt x="11749" y="592"/>
                    </a:lnTo>
                    <a:lnTo>
                      <a:pt x="4622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90" y="21600"/>
                    </a:lnTo>
                    <a:lnTo>
                      <a:pt x="11776" y="20976"/>
                    </a:lnTo>
                    <a:lnTo>
                      <a:pt x="17095" y="19043"/>
                    </a:lnTo>
                    <a:lnTo>
                      <a:pt x="17592" y="18548"/>
                    </a:lnTo>
                    <a:lnTo>
                      <a:pt x="20439" y="15710"/>
                    </a:lnTo>
                    <a:lnTo>
                      <a:pt x="21600" y="10882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3" name="Shape">
                <a:extLst>
                  <a:ext uri="{FF2B5EF4-FFF2-40B4-BE49-F238E27FC236}">
                    <a16:creationId xmlns:a16="http://schemas.microsoft.com/office/drawing/2014/main" id="{128036FA-1EA2-6C17-6055-007A03F7E30B}"/>
                  </a:ext>
                </a:extLst>
              </p:cNvPr>
              <p:cNvSpPr/>
              <p:nvPr/>
            </p:nvSpPr>
            <p:spPr>
              <a:xfrm>
                <a:off x="2324023" y="366077"/>
                <a:ext cx="95480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5" y="12312"/>
                    </a:lnTo>
                    <a:lnTo>
                      <a:pt x="17365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4" name="Shape">
                <a:extLst>
                  <a:ext uri="{FF2B5EF4-FFF2-40B4-BE49-F238E27FC236}">
                    <a16:creationId xmlns:a16="http://schemas.microsoft.com/office/drawing/2014/main" id="{BD4133DB-739A-1D3E-0B97-26B55B6B4F1A}"/>
                  </a:ext>
                </a:extLst>
              </p:cNvPr>
              <p:cNvSpPr/>
              <p:nvPr/>
            </p:nvSpPr>
            <p:spPr>
              <a:xfrm>
                <a:off x="2277986" y="64033"/>
                <a:ext cx="194336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2" y="0"/>
                    </a:lnTo>
                    <a:lnTo>
                      <a:pt x="18132" y="10165"/>
                    </a:lnTo>
                    <a:lnTo>
                      <a:pt x="17598" y="13722"/>
                    </a:lnTo>
                    <a:lnTo>
                      <a:pt x="16099" y="16394"/>
                    </a:lnTo>
                    <a:lnTo>
                      <a:pt x="13788" y="18076"/>
                    </a:lnTo>
                    <a:lnTo>
                      <a:pt x="10816" y="18660"/>
                    </a:lnTo>
                    <a:lnTo>
                      <a:pt x="7459" y="17943"/>
                    </a:lnTo>
                    <a:lnTo>
                      <a:pt x="5181" y="16038"/>
                    </a:lnTo>
                    <a:lnTo>
                      <a:pt x="3882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2" y="14762"/>
                    </a:lnTo>
                    <a:lnTo>
                      <a:pt x="2587" y="18380"/>
                    </a:lnTo>
                    <a:lnTo>
                      <a:pt x="5954" y="20750"/>
                    </a:lnTo>
                    <a:lnTo>
                      <a:pt x="10816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3" y="18448"/>
                    </a:lnTo>
                    <a:lnTo>
                      <a:pt x="20807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5" name="Shape">
                <a:extLst>
                  <a:ext uri="{FF2B5EF4-FFF2-40B4-BE49-F238E27FC236}">
                    <a16:creationId xmlns:a16="http://schemas.microsoft.com/office/drawing/2014/main" id="{6627EF64-FD3B-A553-E29E-31D08350B75A}"/>
                  </a:ext>
                </a:extLst>
              </p:cNvPr>
              <p:cNvSpPr/>
              <p:nvPr/>
            </p:nvSpPr>
            <p:spPr>
              <a:xfrm>
                <a:off x="2475712" y="311962"/>
                <a:ext cx="81929" cy="3980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4676" y="0"/>
                    </a:lnTo>
                    <a:lnTo>
                      <a:pt x="10765" y="12282"/>
                    </a:lnTo>
                    <a:lnTo>
                      <a:pt x="6784" y="0"/>
                    </a:lnTo>
                    <a:lnTo>
                      <a:pt x="0" y="0"/>
                    </a:lnTo>
                    <a:lnTo>
                      <a:pt x="7062" y="21600"/>
                    </a:lnTo>
                    <a:lnTo>
                      <a:pt x="14264" y="21600"/>
                    </a:lnTo>
                    <a:lnTo>
                      <a:pt x="17428" y="12282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6" name="Shape">
                <a:extLst>
                  <a:ext uri="{FF2B5EF4-FFF2-40B4-BE49-F238E27FC236}">
                    <a16:creationId xmlns:a16="http://schemas.microsoft.com/office/drawing/2014/main" id="{4CA97867-9B0F-6EE7-89F3-FCADB9510E87}"/>
                  </a:ext>
                </a:extLst>
              </p:cNvPr>
              <p:cNvSpPr/>
              <p:nvPr/>
            </p:nvSpPr>
            <p:spPr>
              <a:xfrm>
                <a:off x="2451506" y="366077"/>
                <a:ext cx="133466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41" y="0"/>
                    </a:lnTo>
                    <a:lnTo>
                      <a:pt x="41" y="3077"/>
                    </a:lnTo>
                    <a:lnTo>
                      <a:pt x="15115" y="3077"/>
                    </a:lnTo>
                    <a:lnTo>
                      <a:pt x="0" y="19153"/>
                    </a:lnTo>
                    <a:lnTo>
                      <a:pt x="0" y="21600"/>
                    </a:lnTo>
                    <a:lnTo>
                      <a:pt x="21473" y="21600"/>
                    </a:lnTo>
                    <a:lnTo>
                      <a:pt x="21473" y="18548"/>
                    </a:lnTo>
                    <a:lnTo>
                      <a:pt x="6273" y="18548"/>
                    </a:lnTo>
                    <a:lnTo>
                      <a:pt x="21600" y="244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7" name="Shape">
                <a:extLst>
                  <a:ext uri="{FF2B5EF4-FFF2-40B4-BE49-F238E27FC236}">
                    <a16:creationId xmlns:a16="http://schemas.microsoft.com/office/drawing/2014/main" id="{89A48CE2-7509-CE40-5D03-4799540DF930}"/>
                  </a:ext>
                </a:extLst>
              </p:cNvPr>
              <p:cNvSpPr/>
              <p:nvPr/>
            </p:nvSpPr>
            <p:spPr>
              <a:xfrm>
                <a:off x="2625294" y="366077"/>
                <a:ext cx="95479" cy="20450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8548"/>
                    </a:lnTo>
                    <a:lnTo>
                      <a:pt x="7062" y="18548"/>
                    </a:lnTo>
                    <a:lnTo>
                      <a:pt x="7062" y="12312"/>
                    </a:lnTo>
                    <a:lnTo>
                      <a:pt x="17362" y="12312"/>
                    </a:lnTo>
                    <a:lnTo>
                      <a:pt x="17362" y="9261"/>
                    </a:lnTo>
                    <a:lnTo>
                      <a:pt x="7062" y="9261"/>
                    </a:lnTo>
                    <a:lnTo>
                      <a:pt x="7062" y="3077"/>
                    </a:lnTo>
                    <a:lnTo>
                      <a:pt x="21600" y="3077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Shape">
                <a:extLst>
                  <a:ext uri="{FF2B5EF4-FFF2-40B4-BE49-F238E27FC236}">
                    <a16:creationId xmlns:a16="http://schemas.microsoft.com/office/drawing/2014/main" id="{E3573788-19DC-A8D6-011F-D51C87C88704}"/>
                  </a:ext>
                </a:extLst>
              </p:cNvPr>
              <p:cNvSpPr/>
              <p:nvPr/>
            </p:nvSpPr>
            <p:spPr>
              <a:xfrm>
                <a:off x="2519159" y="64033"/>
                <a:ext cx="229212" cy="2044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658" y="0"/>
                    </a:lnTo>
                    <a:lnTo>
                      <a:pt x="10788" y="17286"/>
                    </a:lnTo>
                    <a:lnTo>
                      <a:pt x="6462" y="7446"/>
                    </a:lnTo>
                    <a:lnTo>
                      <a:pt x="3187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942" y="21600"/>
                    </a:lnTo>
                    <a:lnTo>
                      <a:pt x="2942" y="7446"/>
                    </a:lnTo>
                    <a:lnTo>
                      <a:pt x="9390" y="21600"/>
                    </a:lnTo>
                    <a:lnTo>
                      <a:pt x="12014" y="21600"/>
                    </a:lnTo>
                    <a:lnTo>
                      <a:pt x="14004" y="17286"/>
                    </a:lnTo>
                    <a:lnTo>
                      <a:pt x="18658" y="7198"/>
                    </a:lnTo>
                    <a:lnTo>
                      <a:pt x="18658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49" name="Shape">
                <a:extLst>
                  <a:ext uri="{FF2B5EF4-FFF2-40B4-BE49-F238E27FC236}">
                    <a16:creationId xmlns:a16="http://schemas.microsoft.com/office/drawing/2014/main" id="{5258B4D1-969A-9C68-CA9E-673DD611A1B3}"/>
                  </a:ext>
                </a:extLst>
              </p:cNvPr>
              <p:cNvSpPr/>
              <p:nvPr/>
            </p:nvSpPr>
            <p:spPr>
              <a:xfrm>
                <a:off x="2795182" y="64033"/>
                <a:ext cx="194349" cy="20837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18131" y="0"/>
                    </a:lnTo>
                    <a:lnTo>
                      <a:pt x="18131" y="10165"/>
                    </a:lnTo>
                    <a:lnTo>
                      <a:pt x="17597" y="13722"/>
                    </a:lnTo>
                    <a:lnTo>
                      <a:pt x="16099" y="16394"/>
                    </a:lnTo>
                    <a:lnTo>
                      <a:pt x="13787" y="18076"/>
                    </a:lnTo>
                    <a:lnTo>
                      <a:pt x="10815" y="18660"/>
                    </a:lnTo>
                    <a:lnTo>
                      <a:pt x="7460" y="17943"/>
                    </a:lnTo>
                    <a:lnTo>
                      <a:pt x="5180" y="16038"/>
                    </a:lnTo>
                    <a:lnTo>
                      <a:pt x="3883" y="13313"/>
                    </a:lnTo>
                    <a:lnTo>
                      <a:pt x="3474" y="10165"/>
                    </a:lnTo>
                    <a:lnTo>
                      <a:pt x="3471" y="0"/>
                    </a:lnTo>
                    <a:lnTo>
                      <a:pt x="0" y="0"/>
                    </a:lnTo>
                    <a:lnTo>
                      <a:pt x="0" y="10165"/>
                    </a:lnTo>
                    <a:lnTo>
                      <a:pt x="634" y="14762"/>
                    </a:lnTo>
                    <a:lnTo>
                      <a:pt x="2589" y="18380"/>
                    </a:lnTo>
                    <a:lnTo>
                      <a:pt x="5954" y="20750"/>
                    </a:lnTo>
                    <a:lnTo>
                      <a:pt x="10815" y="21600"/>
                    </a:lnTo>
                    <a:lnTo>
                      <a:pt x="15172" y="20776"/>
                    </a:lnTo>
                    <a:lnTo>
                      <a:pt x="18272" y="18660"/>
                    </a:lnTo>
                    <a:lnTo>
                      <a:pt x="18582" y="18448"/>
                    </a:lnTo>
                    <a:lnTo>
                      <a:pt x="20805" y="14830"/>
                    </a:lnTo>
                    <a:lnTo>
                      <a:pt x="21596" y="10165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50" name="Shape">
                <a:extLst>
                  <a:ext uri="{FF2B5EF4-FFF2-40B4-BE49-F238E27FC236}">
                    <a16:creationId xmlns:a16="http://schemas.microsoft.com/office/drawing/2014/main" id="{297D5B42-0484-9761-646C-B8AC0146DFE1}"/>
                  </a:ext>
                </a:extLst>
              </p:cNvPr>
              <p:cNvSpPr/>
              <p:nvPr/>
            </p:nvSpPr>
            <p:spPr>
              <a:xfrm>
                <a:off x="3014244" y="236753"/>
                <a:ext cx="49696" cy="601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8032" y="0"/>
                    </a:lnTo>
                    <a:lnTo>
                      <a:pt x="7601" y="6061"/>
                    </a:lnTo>
                    <a:lnTo>
                      <a:pt x="6221" y="11573"/>
                    </a:lnTo>
                    <a:lnTo>
                      <a:pt x="3737" y="16699"/>
                    </a:lnTo>
                    <a:lnTo>
                      <a:pt x="0" y="21600"/>
                    </a:lnTo>
                    <a:lnTo>
                      <a:pt x="13574" y="21600"/>
                    </a:lnTo>
                    <a:lnTo>
                      <a:pt x="17543" y="17424"/>
                    </a:lnTo>
                    <a:lnTo>
                      <a:pt x="20087" y="12167"/>
                    </a:lnTo>
                    <a:lnTo>
                      <a:pt x="21379" y="6229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55A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" name="BlokTextu 1">
            <a:extLst>
              <a:ext uri="{FF2B5EF4-FFF2-40B4-BE49-F238E27FC236}">
                <a16:creationId xmlns:a16="http://schemas.microsoft.com/office/drawing/2014/main" id="{F63155AE-9C1B-E341-E1B8-A9E9ADB72F60}"/>
              </a:ext>
            </a:extLst>
          </p:cNvPr>
          <p:cNvSpPr txBox="1"/>
          <p:nvPr/>
        </p:nvSpPr>
        <p:spPr>
          <a:xfrm>
            <a:off x="1149567" y="4135304"/>
            <a:ext cx="17309883" cy="60016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err="1">
                <a:solidFill>
                  <a:srgbClr val="2B64AD"/>
                </a:solidFill>
                <a:latin typeface="Avant Garde Gothic Itc T OT Book"/>
              </a:rPr>
              <a:t>ŠaŠZ</a:t>
            </a: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, ZRIAĎOVATEĽ, OBEC, RÚŠS má k dispozícii vždy </a:t>
            </a:r>
            <a:r>
              <a:rPr lang="sk-SK" sz="3200" b="1" dirty="0">
                <a:solidFill>
                  <a:srgbClr val="2B64AD"/>
                </a:solidFill>
                <a:latin typeface="Avant Garde Gothic Itc T OT Book"/>
              </a:rPr>
              <a:t>iba jeden výkaz </a:t>
            </a: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v stave nový (prázdny), otvorený, odoslaný alebo schválený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2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err="1">
                <a:solidFill>
                  <a:srgbClr val="2B64AD"/>
                </a:solidFill>
                <a:latin typeface="Avant Garde Gothic Itc T OT Book"/>
              </a:rPr>
              <a:t>ŠaŠZ</a:t>
            </a: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, ZRIAĎOVATEĽ, OBEC môže výkaz </a:t>
            </a:r>
            <a:r>
              <a:rPr lang="sk-SK" sz="3200" b="1" dirty="0">
                <a:solidFill>
                  <a:srgbClr val="2B64AD"/>
                </a:solidFill>
                <a:latin typeface="Avant Garde Gothic Itc T OT Book"/>
              </a:rPr>
              <a:t>zo stavu odoslaný vrátiť do stavu otvorený </a:t>
            </a: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do momentu, kým nebude schválený zriaďovateľom / obcou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2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err="1">
                <a:solidFill>
                  <a:srgbClr val="2B64AD"/>
                </a:solidFill>
                <a:latin typeface="Avant Garde Gothic Itc T OT Book"/>
              </a:rPr>
              <a:t>ŠaŠZ</a:t>
            </a: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, ZRIAĎOVATEĽ, OBEC </a:t>
            </a:r>
            <a:r>
              <a:rPr lang="sk-SK" sz="3200" b="1" dirty="0">
                <a:solidFill>
                  <a:srgbClr val="2B64AD"/>
                </a:solidFill>
                <a:latin typeface="Avant Garde Gothic Itc T OT Book"/>
              </a:rPr>
              <a:t>nemôže editovať výkaz </a:t>
            </a: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v stave </a:t>
            </a:r>
            <a:r>
              <a:rPr lang="sk-SK" sz="3200" b="1" dirty="0">
                <a:solidFill>
                  <a:srgbClr val="2B64AD"/>
                </a:solidFill>
                <a:latin typeface="Avant Garde Gothic Itc T OT Book"/>
              </a:rPr>
              <a:t>schválený</a:t>
            </a: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 alebo </a:t>
            </a:r>
            <a:r>
              <a:rPr lang="sk-SK" sz="3200" b="1" dirty="0">
                <a:solidFill>
                  <a:srgbClr val="2B64AD"/>
                </a:solidFill>
                <a:latin typeface="Avant Garde Gothic Itc T OT Book"/>
              </a:rPr>
              <a:t>zamietnutý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2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 err="1">
                <a:solidFill>
                  <a:srgbClr val="2B64AD"/>
                </a:solidFill>
                <a:latin typeface="Avant Garde Gothic Itc T OT Book"/>
              </a:rPr>
              <a:t>ŠaŠZ</a:t>
            </a: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, ZRIAĎOVATEĽ, OBEC môže </a:t>
            </a:r>
            <a:r>
              <a:rPr lang="sk-SK" sz="3200" b="1" dirty="0">
                <a:solidFill>
                  <a:srgbClr val="2B64AD"/>
                </a:solidFill>
                <a:latin typeface="Avant Garde Gothic Itc T OT Book"/>
              </a:rPr>
              <a:t>vytvoriť opravný výkaz </a:t>
            </a: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iba z výkazu v stave </a:t>
            </a:r>
            <a:r>
              <a:rPr lang="sk-SK" sz="3200" b="1" dirty="0">
                <a:solidFill>
                  <a:srgbClr val="2B64AD"/>
                </a:solidFill>
                <a:latin typeface="Avant Garde Gothic Itc T OT Book"/>
              </a:rPr>
              <a:t>zamietnutý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k-SK" sz="3200" dirty="0">
              <a:solidFill>
                <a:srgbClr val="2B64AD"/>
              </a:solidFill>
              <a:latin typeface="Avant Garde Gothic Itc T OT Book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sz="3200" dirty="0">
                <a:solidFill>
                  <a:srgbClr val="2B64AD"/>
                </a:solidFill>
                <a:latin typeface="Avant Garde Gothic Itc T OT Book"/>
              </a:rPr>
              <a:t>Poradie schvaľovania nemenné - vždy sa vyžaduje schválenie ZRIAĎOVATEĽOM pred potvrdením výkazu OBCOU alebo RÚŠS</a:t>
            </a:r>
          </a:p>
        </p:txBody>
      </p:sp>
    </p:spTree>
    <p:extLst>
      <p:ext uri="{BB962C8B-B14F-4D97-AF65-F5344CB8AC3E}">
        <p14:creationId xmlns:p14="http://schemas.microsoft.com/office/powerpoint/2010/main" val="239865583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128</Words>
  <Application>Microsoft Office PowerPoint</Application>
  <PresentationFormat>Vlastná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0" baseType="lpstr">
      <vt:lpstr>Arial</vt:lpstr>
      <vt:lpstr>Avant Garde Gothic Itc T OT Book</vt:lpstr>
      <vt:lpstr>Calibri</vt:lpstr>
      <vt:lpstr>Helvetica</vt:lpstr>
      <vt:lpstr>Helvetica Neue</vt:lpstr>
      <vt:lpstr>Office Theme</vt:lpstr>
      <vt:lpstr>PROCES SCHVAĽOVANIA VÝKAZOV 2025</vt:lpstr>
      <vt:lpstr>Proces schvaľovania protokol EDUZBER</vt:lpstr>
      <vt:lpstr>Proces schvaľovania výkazu V40-01</vt:lpstr>
      <vt:lpstr>Pravidlá schvaľovacieho procesu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Hajtol Michal</dc:creator>
  <cp:lastModifiedBy>Balážová Barbora</cp:lastModifiedBy>
  <cp:revision>57</cp:revision>
  <dcterms:modified xsi:type="dcterms:W3CDTF">2025-09-02T15:08:26Z</dcterms:modified>
</cp:coreProperties>
</file>